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 id="2147483698" r:id="rId6"/>
    <p:sldMasterId id="2147483710" r:id="rId7"/>
    <p:sldMasterId id="2147483722" r:id="rId8"/>
  </p:sldMasterIdLst>
  <p:notesMasterIdLst>
    <p:notesMasterId r:id="rId10"/>
  </p:notesMasterIdLst>
  <p:sldIdLst>
    <p:sldId id="600" r:id="rId9"/>
    <p:sldId id="601" r:id="rId11"/>
    <p:sldId id="602" r:id="rId12"/>
    <p:sldId id="603" r:id="rId13"/>
    <p:sldId id="604" r:id="rId14"/>
    <p:sldId id="605" r:id="rId15"/>
    <p:sldId id="606" r:id="rId16"/>
    <p:sldId id="607" r:id="rId17"/>
    <p:sldId id="608" r:id="rId18"/>
    <p:sldId id="609" r:id="rId19"/>
    <p:sldId id="610" r:id="rId20"/>
    <p:sldId id="611" r:id="rId21"/>
    <p:sldId id="6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120" y="763"/>
      </p:cViewPr>
      <p:guideLst>
        <p:guide orient="horz" pos="2132"/>
        <p:guide pos="37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picture"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phldr="0" custT="1"/>
      <dgm:spPr/>
      <dgm:t>
        <a:bodyPr vert="horz" wrap="square"/>
        <a:p>
          <a:pPr algn="just">
            <a:lnSpc>
              <a:spcPct val="100000"/>
            </a:lnSpc>
            <a:spcBef>
              <a:spcPct val="0"/>
            </a:spcBef>
            <a:spcAft>
              <a:spcPct val="35000"/>
            </a:spcAft>
          </a:pPr>
          <a:r>
            <a:rPr lang="vi-VN" sz="2400" b="1" dirty="0" smtClean="0">
              <a:latin typeface="Times New Roman" panose="02020603050405020304" pitchFamily="18" charset="0"/>
              <a:cs typeface="Times New Roman" panose="02020603050405020304" pitchFamily="18" charset="0"/>
            </a:rPr>
            <a:t>Em sẽ nói gì với Tu</a:t>
          </a:r>
          <a:r>
            <a:rPr lang="en-US" sz="2400" b="1" dirty="0" smtClean="0">
              <a:latin typeface="Times New Roman" panose="02020603050405020304" pitchFamily="18" charset="0"/>
              <a:cs typeface="Times New Roman" panose="02020603050405020304" pitchFamily="18" charset="0"/>
            </a:rPr>
            <a:t>ấ</a:t>
          </a:r>
          <a:r>
            <a:rPr lang="vi-VN" sz="2400" b="1" dirty="0" smtClean="0">
              <a:latin typeface="Times New Roman" panose="02020603050405020304" pitchFamily="18" charset="0"/>
              <a:cs typeface="Times New Roman" panose="02020603050405020304" pitchFamily="18" charset="0"/>
            </a:rPr>
            <a:t>n? Vì sao?</a:t>
          </a:r>
          <a:r>
            <a:rPr lang="en-US" sz="2400" dirty="0" smtClean="0">
              <a:latin typeface="Times New Roman" panose="02020603050405020304" pitchFamily="18" charset="0"/>
              <a:cs typeface="Times New Roman" panose="02020603050405020304" pitchFamily="18" charset="0"/>
            </a:rPr>
            <a:t/>
          </a:r>
          <a:endParaRPr lang="en-US" sz="2400" dirty="0" smtClean="0">
            <a:latin typeface="Times New Roman" panose="02020603050405020304" pitchFamily="18" charset="0"/>
            <a:cs typeface="Times New Roman" panose="02020603050405020304" pitchFamily="18" charset="0"/>
          </a:endParaRPr>
        </a:p>
        <a:p>
          <a:pPr algn="just">
            <a:lnSpc>
              <a:spcPct val="100000"/>
            </a:lnSpc>
            <a:spcBef>
              <a:spcPct val="0"/>
            </a:spcBef>
            <a:spcAft>
              <a:spcPct val="35000"/>
            </a:spcAft>
          </a:pPr>
          <a:r>
            <a:rPr lang="vi-VN" sz="2400" b="1" dirty="0" smtClean="0">
              <a:latin typeface="Times New Roman" panose="02020603050405020304" pitchFamily="18" charset="0"/>
              <a:cs typeface="Times New Roman" panose="02020603050405020304" pitchFamily="18" charset="0"/>
              <a:sym typeface="+mn-ea"/>
            </a:rPr>
            <a:t>T</a:t>
          </a:r>
          <a:r>
            <a:rPr lang="en-US" altLang="vi-VN" sz="2400" b="1" dirty="0" smtClean="0">
              <a:latin typeface="Times New Roman" panose="02020603050405020304" pitchFamily="18" charset="0"/>
              <a:cs typeface="Times New Roman" panose="02020603050405020304" pitchFamily="18" charset="0"/>
              <a:sym typeface="+mn-ea"/>
            </a:rPr>
            <a:t>ì</a:t>
          </a:r>
          <a:r>
            <a:rPr lang="vi-VN" sz="2400" b="1" dirty="0" smtClean="0">
              <a:latin typeface="Times New Roman" panose="02020603050405020304" pitchFamily="18" charset="0"/>
              <a:cs typeface="Times New Roman" panose="02020603050405020304" pitchFamily="18" charset="0"/>
              <a:sym typeface="+mn-ea"/>
            </a:rPr>
            <a:t>nh </a:t>
          </a:r>
          <a:r>
            <a:rPr lang="vi-VN" sz="2400" dirty="0" smtClean="0">
              <a:latin typeface="Times New Roman" panose="02020603050405020304" pitchFamily="18" charset="0"/>
              <a:cs typeface="Times New Roman" panose="02020603050405020304" pitchFamily="18" charset="0"/>
            </a:rPr>
            <a:t> huống 1:Hùng đang dọn dẹp nhà cửa thì Tuấn sang chơi. Tuấn rủ: </a:t>
          </a:r>
          <a:r>
            <a:rPr lang="vi-VN" sz="2400" i="1" dirty="0" smtClean="0">
              <a:latin typeface="Times New Roman" panose="02020603050405020304" pitchFamily="18" charset="0"/>
              <a:cs typeface="Times New Roman" panose="02020603050405020304" pitchFamily="18" charset="0"/>
            </a:rPr>
            <a:t>“Đi đá bóng đi, cả tuần học rồi, chủ nhật phải được tự do, thoải mái chứ. Lần nào sang củng thấy cậu làm việc nhà là sao?”</a:t>
          </a:r>
          <a:r>
            <a:rPr lang="vi-VN" sz="2400" i="1" dirty="0" smtClean="0">
              <a:latin typeface="Times New Roman" panose="02020603050405020304" pitchFamily="18" charset="0"/>
              <a:cs typeface="Times New Roman" panose="02020603050405020304" pitchFamily="18" charset="0"/>
            </a:rPr>
            <a:t/>
          </a:r>
          <a:endParaRPr lang="vi-VN" sz="2400" i="1" dirty="0" smtClean="0">
            <a:latin typeface="Times New Roman" panose="02020603050405020304" pitchFamily="18" charset="0"/>
            <a:cs typeface="Times New Roman" panose="02020603050405020304" pitchFamily="18" charset="0"/>
          </a:endParaRPr>
        </a:p>
      </dgm:t>
    </dgm:pt>
    <dgm:pt modelId="{75A4A354-C2D6-42E3-A26E-179C61CD6177}" cxnId="{2AA8BC6B-E8BD-481A-8BC7-0A99A529217A}" type="parTrans">
      <dgm:prSet/>
      <dgm:spPr/>
      <dgm:t>
        <a:bodyPr/>
        <a:lstStyle/>
        <a:p>
          <a:pPr algn="just"/>
          <a:endParaRPr lang="en-US" sz="3600" i="1">
            <a:latin typeface="+mn-lt"/>
          </a:endParaRPr>
        </a:p>
      </dgm:t>
    </dgm:pt>
    <dgm:pt modelId="{89D7B0A2-E2C6-403B-88CB-63EEFC0BF3D8}" cxnId="{2AA8BC6B-E8BD-481A-8BC7-0A99A529217A}" type="sibTrans">
      <dgm:prSet/>
      <dgm:spPr/>
      <dgm:t>
        <a:bodyPr/>
        <a:lstStyle/>
        <a:p>
          <a:pPr algn="just"/>
          <a:endParaRPr lang="en-US" sz="3600" i="1">
            <a:latin typeface="+mn-lt"/>
          </a:endParaRPr>
        </a:p>
      </dgm:t>
    </dgm:pt>
    <dgm:pt modelId="{36F1A9A7-0E91-4997-8451-066E68D6791C}">
      <dgm:prSet phldrT="[Text]" phldr="0" custT="1"/>
      <dgm:spPr/>
      <dgm:t>
        <a:bodyPr vert="horz" wrap="square"/>
        <a:p>
          <a:pPr algn="just">
            <a:lnSpc>
              <a:spcPct val="100000"/>
            </a:lnSpc>
            <a:spcBef>
              <a:spcPct val="0"/>
            </a:spcBef>
            <a:spcAft>
              <a:spcPct val="35000"/>
            </a:spcAft>
          </a:pPr>
          <a:r>
            <a:rPr lang="vi-VN" sz="2000" b="1" dirty="0" smtClean="0">
              <a:latin typeface="Times New Roman" panose="02020603050405020304" pitchFamily="18" charset="0"/>
              <a:cs typeface="Times New Roman" panose="02020603050405020304" pitchFamily="18" charset="0"/>
            </a:rPr>
            <a:t>T</a:t>
          </a:r>
          <a:r>
            <a:rPr lang="en-US" altLang="vi-VN" sz="2000" b="1" dirty="0" smtClean="0">
              <a:latin typeface="Times New Roman" panose="02020603050405020304" pitchFamily="18" charset="0"/>
              <a:cs typeface="Times New Roman" panose="02020603050405020304" pitchFamily="18" charset="0"/>
            </a:rPr>
            <a:t>ì</a:t>
          </a:r>
          <a:r>
            <a:rPr lang="vi-VN" sz="2000" b="1" dirty="0" smtClean="0">
              <a:latin typeface="Times New Roman" panose="02020603050405020304" pitchFamily="18" charset="0"/>
              <a:cs typeface="Times New Roman" panose="02020603050405020304" pitchFamily="18" charset="0"/>
            </a:rPr>
            <a:t>nh huống 2:</a:t>
          </a:r>
          <a:r>
            <a:rPr lang="en-US" sz="2000" b="1" dirty="0" smtClean="0">
              <a:latin typeface="Times New Roman" panose="02020603050405020304" pitchFamily="18" charset="0"/>
              <a:cs typeface="Times New Roman" panose="02020603050405020304" pitchFamily="18" charset="0"/>
            </a:rPr>
            <a:t/>
          </a:r>
          <a:endParaRPr lang="en-US" sz="2000" b="1" dirty="0" smtClean="0">
            <a:latin typeface="Times New Roman" panose="02020603050405020304" pitchFamily="18" charset="0"/>
            <a:cs typeface="Times New Roman" panose="02020603050405020304" pitchFamily="18" charset="0"/>
          </a:endParaRPr>
        </a:p>
        <a:p>
          <a:pPr algn="just">
            <a:lnSpc>
              <a:spcPct val="100000"/>
            </a:lnSpc>
            <a:spcBef>
              <a:spcPct val="0"/>
            </a:spcBef>
            <a:spcAft>
              <a:spcPct val="35000"/>
            </a:spcAft>
          </a:pPr>
          <a:r>
            <a:rPr lang="vi-VN" sz="1800" dirty="0" smtClean="0">
              <a:latin typeface="Times New Roman" panose="02020603050405020304" pitchFamily="18" charset="0"/>
              <a:cs typeface="Times New Roman" panose="02020603050405020304" pitchFamily="18" charset="0"/>
            </a:rPr>
            <a:t>Vào năm học mới, Hoa đặt mục tiêu trở thành học sinh giỏi toán. Vì vậy, bạn luôn cố gắng giải các bài tập trong sách giáo khoa. Một lần, thấy Hoa đang loay hoay tìm lời giải cho một bài toán khó, Mai đưa cho Hoa cuốn sách </a:t>
          </a:r>
          <a:r>
            <a:rPr lang="vi-VN" sz="1800" i="1" dirty="0" smtClean="0">
              <a:latin typeface="Times New Roman" panose="02020603050405020304" pitchFamily="18" charset="0"/>
              <a:cs typeface="Times New Roman" panose="02020603050405020304" pitchFamily="18" charset="0"/>
            </a:rPr>
            <a:t>Giải bài tập Toán 6</a:t>
          </a:r>
          <a:r>
            <a:rPr lang="vi-VN" sz="1800" dirty="0" smtClean="0">
              <a:latin typeface="Times New Roman" panose="02020603050405020304" pitchFamily="18" charset="0"/>
              <a:cs typeface="Times New Roman" panose="02020603050405020304" pitchFamily="18" charset="0"/>
            </a:rPr>
            <a:t> và nói: </a:t>
          </a:r>
          <a:r>
            <a:rPr lang="vi-VN" sz="1800" i="1" dirty="0" smtClean="0">
              <a:latin typeface="Times New Roman" panose="02020603050405020304" pitchFamily="18" charset="0"/>
              <a:cs typeface="Times New Roman" panose="02020603050405020304" pitchFamily="18" charset="0"/>
            </a:rPr>
            <a:t>“Cậu chép đi cho nhanh, việc gì phải tốn thời gian suy nghĩ”</a:t>
          </a:r>
          <a:r>
            <a:rPr lang="en-US" sz="1800" i="1" dirty="0" smtClean="0">
              <a:latin typeface="Times New Roman" panose="02020603050405020304" pitchFamily="18" charset="0"/>
              <a:cs typeface="Times New Roman" panose="02020603050405020304" pitchFamily="18" charset="0"/>
            </a:rPr>
            <a:t>  </a:t>
          </a:r>
          <a:r>
            <a:rPr lang="vi-VN" sz="1800" b="1" dirty="0" smtClean="0">
              <a:effectLst/>
              <a:latin typeface="Times New Roman" panose="02020603050405020304" pitchFamily="18" charset="0"/>
              <a:ea typeface="Cambria" panose="02040503050406030204" pitchFamily="18" charset="0"/>
              <a:cs typeface="Times New Roman" panose="02020603050405020304" pitchFamily="18" charset="0"/>
            </a:rPr>
            <a:t>Em có đồng ý với Hoa không? Vì sao?</a:t>
          </a:r>
          <a:r>
            <a:rPr lang="vi-VN" sz="1800" b="1" i="1" dirty="0" smtClean="0">
              <a:effectLst/>
              <a:latin typeface="Times New Roman" panose="02020603050405020304" pitchFamily="18" charset="0"/>
              <a:ea typeface="Cambria" panose="02040503050406030204" pitchFamily="18" charset="0"/>
              <a:cs typeface="Times New Roman" panose="02020603050405020304" pitchFamily="18" charset="0"/>
            </a:rPr>
            <a:t/>
          </a:r>
          <a:endParaRPr lang="vi-VN" sz="1800" b="1" i="1" dirty="0" smtClean="0">
            <a:effectLst/>
            <a:latin typeface="Times New Roman" panose="02020603050405020304" pitchFamily="18" charset="0"/>
            <a:ea typeface="Cambria" panose="02040503050406030204" pitchFamily="18" charset="0"/>
            <a:cs typeface="Times New Roman" panose="02020603050405020304" pitchFamily="18" charset="0"/>
          </a:endParaRPr>
        </a:p>
      </dgm:t>
    </dgm:pt>
    <dgm:pt modelId="{3076928A-BC39-4164-A392-EF7BB50AC8F7}" cxnId="{2DAE8F1D-740D-404A-AB01-35D8B78A6CBA}" type="parTrans">
      <dgm:prSet/>
      <dgm:spPr/>
      <dgm:t>
        <a:bodyPr/>
        <a:lstStyle/>
        <a:p>
          <a:pPr algn="just"/>
          <a:endParaRPr lang="en-US" sz="3600" i="1">
            <a:latin typeface="+mn-lt"/>
          </a:endParaRPr>
        </a:p>
      </dgm:t>
    </dgm:pt>
    <dgm:pt modelId="{5F4F3BF3-4C3E-43BC-8B7A-5E8EE2D360D7}" cxnId="{2DAE8F1D-740D-404A-AB01-35D8B78A6CBA}" type="sibTrans">
      <dgm:prSet/>
      <dgm:spPr/>
      <dgm:t>
        <a:bodyPr/>
        <a:lstStyle/>
        <a:p>
          <a:pPr algn="just"/>
          <a:endParaRPr lang="en-US" sz="3600" i="1">
            <a:latin typeface="+mn-lt"/>
          </a:endParaRPr>
        </a:p>
      </dgm:t>
    </dgm:pt>
    <dgm:pt modelId="{F6E9B8BA-2F37-4781-A521-61D00A840D7D}">
      <dgm:prSet phldrT="[Text]" phldr="0" custT="1"/>
      <dgm:spPr/>
      <dgm:t>
        <a:bodyPr vert="horz" wrap="square"/>
        <a:p>
          <a:pPr algn="just">
            <a:lnSpc>
              <a:spcPct val="100000"/>
            </a:lnSpc>
            <a:spcBef>
              <a:spcPct val="0"/>
            </a:spcBef>
            <a:spcAft>
              <a:spcPct val="35000"/>
            </a:spcAft>
          </a:pPr>
          <a:r>
            <a:rPr lang="vi-VN" sz="2000" b="1" dirty="0" smtClean="0">
              <a:latin typeface="Times New Roman" panose="02020603050405020304" pitchFamily="18" charset="0"/>
              <a:cs typeface="Times New Roman" panose="02020603050405020304" pitchFamily="18" charset="0"/>
            </a:rPr>
            <a:t>T</a:t>
          </a:r>
          <a:r>
            <a:rPr lang="en-US" altLang="vi-VN" sz="2000" b="1" dirty="0" smtClean="0">
              <a:latin typeface="Times New Roman" panose="02020603050405020304" pitchFamily="18" charset="0"/>
              <a:cs typeface="Times New Roman" panose="02020603050405020304" pitchFamily="18" charset="0"/>
            </a:rPr>
            <a:t>ì</a:t>
          </a:r>
          <a:r>
            <a:rPr lang="vi-VN" sz="2000" b="1" dirty="0" smtClean="0">
              <a:latin typeface="Times New Roman" panose="02020603050405020304" pitchFamily="18" charset="0"/>
              <a:cs typeface="Times New Roman" panose="02020603050405020304" pitchFamily="18" charset="0"/>
            </a:rPr>
            <a:t>nh huống 3:</a:t>
          </a:r>
          <a:r>
            <a:rPr lang="en-US" sz="2000" b="1" dirty="0" smtClean="0">
              <a:latin typeface="Times New Roman" panose="02020603050405020304" pitchFamily="18" charset="0"/>
              <a:cs typeface="Times New Roman" panose="02020603050405020304" pitchFamily="18" charset="0"/>
            </a:rPr>
            <a:t/>
          </a:r>
          <a:endParaRPr lang="en-US" sz="2000" b="1" dirty="0" smtClean="0">
            <a:latin typeface="Times New Roman" panose="02020603050405020304" pitchFamily="18" charset="0"/>
            <a:cs typeface="Times New Roman" panose="02020603050405020304" pitchFamily="18" charset="0"/>
          </a:endParaRPr>
        </a:p>
        <a:p>
          <a:pPr algn="just">
            <a:lnSpc>
              <a:spcPct val="100000"/>
            </a:lnSpc>
            <a:spcBef>
              <a:spcPct val="0"/>
            </a:spcBef>
            <a:spcAft>
              <a:spcPct val="35000"/>
            </a:spcAft>
          </a:pPr>
          <a:r>
            <a:rPr lang="vi-VN" sz="2000" dirty="0" smtClean="0">
              <a:latin typeface="Times New Roman" panose="02020603050405020304" pitchFamily="18" charset="0"/>
              <a:cs typeface="Times New Roman" panose="02020603050405020304" pitchFamily="18" charset="0"/>
            </a:rPr>
            <a:t>Hai tháng nữa là đến Hội khoẻ Phù Đổng toàn trường, Minh muốn thử sức ở cự li chạy </a:t>
          </a:r>
          <a:r>
            <a:rPr lang="en-US" sz="2000" dirty="0" smtClean="0">
              <a:latin typeface="Times New Roman" panose="02020603050405020304" pitchFamily="18" charset="0"/>
              <a:cs typeface="Times New Roman" panose="02020603050405020304" pitchFamily="18" charset="0"/>
            </a:rPr>
            <a:t>1000m </a:t>
          </a:r>
          <a:r>
            <a:rPr lang="vi-VN" sz="2000" dirty="0" smtClean="0">
              <a:latin typeface="Times New Roman" panose="02020603050405020304" pitchFamily="18" charset="0"/>
              <a:cs typeface="Times New Roman" panose="02020603050405020304" pitchFamily="18" charset="0"/>
            </a:rPr>
            <a:t>dành cho nam. Hoàng khuyên: </a:t>
          </a:r>
          <a:r>
            <a:rPr lang="vi-VN" sz="2000" i="1" dirty="0" smtClean="0">
              <a:latin typeface="Times New Roman" panose="02020603050405020304" pitchFamily="18" charset="0"/>
              <a:cs typeface="Times New Roman" panose="02020603050405020304" pitchFamily="18" charset="0"/>
            </a:rPr>
            <a:t>“Minh không nên tham gia vì ở trường có rất nhiều người chạy nhanh.”</a:t>
          </a:r>
          <a:r>
            <a:rPr lang="vi-VN" sz="2000" b="1" dirty="0" smtClean="0">
              <a:latin typeface="Times New Roman" panose="02020603050405020304" pitchFamily="18" charset="0"/>
              <a:cs typeface="Times New Roman" panose="02020603050405020304" pitchFamily="18" charset="0"/>
            </a:rPr>
            <a:t> Em sẽ đưa ra lời khuyên với bạn Hoàng như th</a:t>
          </a:r>
          <a:r>
            <a:rPr lang="en-US" sz="2000" b="1" dirty="0" smtClean="0">
              <a:latin typeface="Times New Roman" panose="02020603050405020304" pitchFamily="18" charset="0"/>
              <a:cs typeface="Times New Roman" panose="02020603050405020304" pitchFamily="18" charset="0"/>
            </a:rPr>
            <a:t>ế</a:t>
          </a:r>
          <a:r>
            <a:rPr lang="vi-VN" sz="2000" b="1" dirty="0" smtClean="0">
              <a:latin typeface="Times New Roman" panose="02020603050405020304" pitchFamily="18" charset="0"/>
              <a:cs typeface="Times New Roman" panose="02020603050405020304" pitchFamily="18" charset="0"/>
            </a:rPr>
            <a:t> nào?</a:t>
          </a:r>
          <a:r>
            <a:rPr lang="en-US" sz="2000" i="1" dirty="0">
              <a:latin typeface="Times New Roman" panose="02020603050405020304" pitchFamily="18" charset="0"/>
              <a:cs typeface="Times New Roman" panose="02020603050405020304" pitchFamily="18" charset="0"/>
            </a:rPr>
            <a:t/>
          </a:r>
          <a:endParaRPr lang="en-US" sz="2000" i="1" dirty="0">
            <a:latin typeface="Times New Roman" panose="02020603050405020304" pitchFamily="18" charset="0"/>
            <a:cs typeface="Times New Roman" panose="02020603050405020304" pitchFamily="18" charset="0"/>
          </a:endParaRPr>
        </a:p>
      </dgm:t>
    </dgm:pt>
    <dgm:pt modelId="{F3A9BA2F-FEFE-44E8-8A5D-A95E30E49C0C}" cxnId="{2262309D-1779-4CEF-B476-74F1353BD936}" type="parTrans">
      <dgm:prSet/>
      <dgm:spPr/>
      <dgm:t>
        <a:bodyPr/>
        <a:lstStyle/>
        <a:p>
          <a:pPr algn="just"/>
          <a:endParaRPr lang="en-US" sz="3600" i="1">
            <a:latin typeface="+mn-lt"/>
          </a:endParaRPr>
        </a:p>
      </dgm:t>
    </dgm:pt>
    <dgm:pt modelId="{8CBDE6B4-DF30-443D-9579-CCA1D8018E24}" cxnId="{2262309D-1779-4CEF-B476-74F1353BD936}" type="sibTrans">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046903CA-E59E-4D3A-B85F-2132F4D3C385}" type="pres">
      <dgm:prSet presAssocID="{8C4E1181-A43E-4AFA-A175-608167BDD664}" presName="text" presStyleCnt="0">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1042"/>
      <dgm:spPr/>
      <dgm:t>
        <a:bodyPr/>
        <a:lstStyle/>
        <a:p>
          <a:endParaRPr lang="en-US"/>
        </a:p>
      </dgm:t>
    </dgm:pt>
    <dgm:pt modelId="{2352C030-0248-483B-94A9-26972C30B2AA}" type="pres">
      <dgm:prSet presAssocID="{36F1A9A7-0E91-4997-8451-066E68D6791C}"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629FFE63-9943-4FDD-AEB3-15F8D3455642}" type="pres">
      <dgm:prSet presAssocID="{36F1A9A7-0E91-4997-8451-066E68D6791C}" presName="text" presStyleCnt="0">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491" custLinFactNeighborY="6340"/>
      <dgm:spPr/>
      <dgm:t>
        <a:bodyPr/>
        <a:lstStyle/>
        <a:p>
          <a:endParaRPr lang="en-US"/>
        </a:p>
      </dgm:t>
    </dgm:pt>
    <dgm:pt modelId="{72B5F39E-2D8B-4AE5-99A7-0B4F92796C74}" type="pres">
      <dgm:prSet presAssocID="{F6E9B8BA-2F37-4781-A521-61D00A840D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B13E293-4E29-4216-A0D2-9CCA14266B56}" type="pres">
      <dgm:prSet presAssocID="{F6E9B8BA-2F37-4781-A521-61D00A840D7D}" presName="text" presStyleCnt="0">
        <dgm:presLayoutVars>
          <dgm:bulletEnabled val="1"/>
        </dgm:presLayoutVars>
      </dgm:prSet>
      <dgm:spPr/>
      <dgm:t>
        <a:bodyPr/>
        <a:lstStyle/>
        <a:p>
          <a:endParaRPr lang="en-US"/>
        </a:p>
      </dgm:t>
    </dgm:pt>
  </dgm:ptLst>
  <dgm:cxnLst>
    <dgm:cxn modelId="{2AA8BC6B-E8BD-481A-8BC7-0A99A529217A}" srcId="{4D783A32-6612-4061-810D-2598FCFDE16E}" destId="{8C4E1181-A43E-4AFA-A175-608167BDD664}" srcOrd="0" destOrd="0" parTransId="{75A4A354-C2D6-42E3-A26E-179C61CD6177}" sibTransId="{89D7B0A2-E2C6-403B-88CB-63EEFC0BF3D8}"/>
    <dgm:cxn modelId="{2DAE8F1D-740D-404A-AB01-35D8B78A6CBA}" srcId="{4D783A32-6612-4061-810D-2598FCFDE16E}" destId="{36F1A9A7-0E91-4997-8451-066E68D6791C}" srcOrd="1" destOrd="0" parTransId="{3076928A-BC39-4164-A392-EF7BB50AC8F7}" sibTransId="{5F4F3BF3-4C3E-43BC-8B7A-5E8EE2D360D7}"/>
    <dgm:cxn modelId="{2262309D-1779-4CEF-B476-74F1353BD936}" srcId="{4D783A32-6612-4061-810D-2598FCFDE16E}" destId="{F6E9B8BA-2F37-4781-A521-61D00A840D7D}" srcOrd="2" destOrd="0" parTransId="{F3A9BA2F-FEFE-44E8-8A5D-A95E30E49C0C}" sibTransId="{8CBDE6B4-DF30-443D-9579-CCA1D8018E24}"/>
    <dgm:cxn modelId="{CF8376DB-48E1-4DC2-B8CC-75520BFC1CBC}" type="presOf" srcId="{4D783A32-6612-4061-810D-2598FCFDE16E}" destId="{610C4521-7E21-4ABD-817D-19EC8F773957}" srcOrd="0" destOrd="0" presId="urn:microsoft.com/office/officeart/2005/8/layout/vList4#1"/>
    <dgm:cxn modelId="{5EC23CDC-E7E9-46A6-8572-A559EC268844}" type="presParOf" srcId="{610C4521-7E21-4ABD-817D-19EC8F773957}" destId="{1C2B9614-1D42-4E2A-92D8-94BCF9DE39E4}" srcOrd="0" destOrd="0" presId="urn:microsoft.com/office/officeart/2005/8/layout/vList4#1"/>
    <dgm:cxn modelId="{4FAC76A0-9C15-4559-95D1-2BEFAEE7991E}" type="presParOf" srcId="{1C2B9614-1D42-4E2A-92D8-94BCF9DE39E4}" destId="{DE66B4FA-8443-484B-9A9E-FA188D6B4E43}" srcOrd="0" destOrd="0" presId="urn:microsoft.com/office/officeart/2005/8/layout/vList4#1"/>
    <dgm:cxn modelId="{924071B7-5DEA-4CDF-B7B1-C6C0C6A17A05}" type="presOf" srcId="{8C4E1181-A43E-4AFA-A175-608167BDD664}" destId="{DE66B4FA-8443-484B-9A9E-FA188D6B4E43}" srcOrd="0" destOrd="0" presId="urn:microsoft.com/office/officeart/2005/8/layout/vList4#1"/>
    <dgm:cxn modelId="{3715AE8E-EA58-4B21-9CEB-A2796A18D315}" type="presParOf" srcId="{1C2B9614-1D42-4E2A-92D8-94BCF9DE39E4}" destId="{2AAACA77-E4A0-4E99-9F03-72ED26BB7B73}" srcOrd="1" destOrd="0" presId="urn:microsoft.com/office/officeart/2005/8/layout/vList4#1"/>
    <dgm:cxn modelId="{3D746F61-8D0E-4EB5-8382-9EA26C342706}" type="presParOf" srcId="{1C2B9614-1D42-4E2A-92D8-94BCF9DE39E4}" destId="{046903CA-E59E-4D3A-B85F-2132F4D3C385}" srcOrd="2" destOrd="0" presId="urn:microsoft.com/office/officeart/2005/8/layout/vList4#1"/>
    <dgm:cxn modelId="{16F9DF99-8A52-44C6-9A27-7029FD273D3D}" type="presOf" srcId="{8C4E1181-A43E-4AFA-A175-608167BDD664}" destId="{046903CA-E59E-4D3A-B85F-2132F4D3C385}" srcOrd="1" destOrd="0" presId="urn:microsoft.com/office/officeart/2005/8/layout/vList4#1"/>
    <dgm:cxn modelId="{9A9A17D4-B693-477A-8660-15D498D452BC}" type="presParOf" srcId="{610C4521-7E21-4ABD-817D-19EC8F773957}" destId="{3C4FC630-2F4B-4B45-8D35-86BFE257DB89}" srcOrd="1" destOrd="0" presId="urn:microsoft.com/office/officeart/2005/8/layout/vList4#1"/>
    <dgm:cxn modelId="{E60FE505-7E81-4177-AAEA-55ED2C7321AE}" type="presOf" srcId="{89D7B0A2-E2C6-403B-88CB-63EEFC0BF3D8}" destId="{3C4FC630-2F4B-4B45-8D35-86BFE257DB89}" srcOrd="0" destOrd="0" presId="urn:microsoft.com/office/officeart/2005/8/layout/vList4#1"/>
    <dgm:cxn modelId="{9114C069-B99B-486E-9CC5-C232FD0B1FA0}" type="presParOf" srcId="{610C4521-7E21-4ABD-817D-19EC8F773957}" destId="{76DA393E-3756-4D17-8778-17C0D4D792DA}" srcOrd="2" destOrd="0" presId="urn:microsoft.com/office/officeart/2005/8/layout/vList4#1"/>
    <dgm:cxn modelId="{889F6634-0138-4678-926A-F44B1C20D479}" type="presParOf" srcId="{76DA393E-3756-4D17-8778-17C0D4D792DA}" destId="{11925212-181A-4D0E-84EB-C4219DE1ABB7}" srcOrd="0" destOrd="2" presId="urn:microsoft.com/office/officeart/2005/8/layout/vList4#1"/>
    <dgm:cxn modelId="{6FB00BAE-2A4E-4486-BE13-826A71E1AA08}" type="presOf" srcId="{36F1A9A7-0E91-4997-8451-066E68D6791C}" destId="{11925212-181A-4D0E-84EB-C4219DE1ABB7}" srcOrd="0" destOrd="0" presId="urn:microsoft.com/office/officeart/2005/8/layout/vList4#1"/>
    <dgm:cxn modelId="{15AE6FA5-45D3-4AAC-820A-EB285C80F91B}" type="presParOf" srcId="{76DA393E-3756-4D17-8778-17C0D4D792DA}" destId="{2352C030-0248-483B-94A9-26972C30B2AA}" srcOrd="1" destOrd="2" presId="urn:microsoft.com/office/officeart/2005/8/layout/vList4#1"/>
    <dgm:cxn modelId="{B4A08C58-2745-41FB-A084-05CD022DF1A9}" type="presParOf" srcId="{76DA393E-3756-4D17-8778-17C0D4D792DA}" destId="{629FFE63-9943-4FDD-AEB3-15F8D3455642}" srcOrd="2" destOrd="2" presId="urn:microsoft.com/office/officeart/2005/8/layout/vList4#1"/>
    <dgm:cxn modelId="{131FD037-9F47-43D1-B6EF-4C93719C5B4D}" type="presOf" srcId="{36F1A9A7-0E91-4997-8451-066E68D6791C}" destId="{629FFE63-9943-4FDD-AEB3-15F8D3455642}" srcOrd="1" destOrd="0" presId="urn:microsoft.com/office/officeart/2005/8/layout/vList4#1"/>
    <dgm:cxn modelId="{58B3EBEC-332D-40B4-923B-A8FB2DA12E87}" type="presParOf" srcId="{610C4521-7E21-4ABD-817D-19EC8F773957}" destId="{E767A943-8EB1-47EA-BA75-90A3BF72AA10}" srcOrd="3" destOrd="0" presId="urn:microsoft.com/office/officeart/2005/8/layout/vList4#1"/>
    <dgm:cxn modelId="{539A5075-1B65-4383-B1CE-C727F10CFDA6}" type="presOf" srcId="{5F4F3BF3-4C3E-43BC-8B7A-5E8EE2D360D7}" destId="{E767A943-8EB1-47EA-BA75-90A3BF72AA10}" srcOrd="0" destOrd="0" presId="urn:microsoft.com/office/officeart/2005/8/layout/vList4#1"/>
    <dgm:cxn modelId="{BFC5C561-0BC7-4672-90E6-FDEE83601E97}" type="presParOf" srcId="{610C4521-7E21-4ABD-817D-19EC8F773957}" destId="{E9FBCDE1-C0F8-4B00-9C6E-C1A57153DC9C}" srcOrd="4" destOrd="0" presId="urn:microsoft.com/office/officeart/2005/8/layout/vList4#1"/>
    <dgm:cxn modelId="{3F5F94BE-A2B9-4BEA-BCD8-6960F1A9377B}" type="presParOf" srcId="{E9FBCDE1-C0F8-4B00-9C6E-C1A57153DC9C}" destId="{D857732E-E667-406B-8596-FB28DE60F3B0}" srcOrd="0" destOrd="4" presId="urn:microsoft.com/office/officeart/2005/8/layout/vList4#1"/>
    <dgm:cxn modelId="{1EB476F4-7911-4ED4-9D68-088DFF754E45}" type="presOf" srcId="{F6E9B8BA-2F37-4781-A521-61D00A840D7D}" destId="{D857732E-E667-406B-8596-FB28DE60F3B0}" srcOrd="0" destOrd="0" presId="urn:microsoft.com/office/officeart/2005/8/layout/vList4#1"/>
    <dgm:cxn modelId="{8D2F79BF-35C8-4220-95B1-7EB13F5772B7}" type="presParOf" srcId="{E9FBCDE1-C0F8-4B00-9C6E-C1A57153DC9C}" destId="{72B5F39E-2D8B-4AE5-99A7-0B4F92796C74}" srcOrd="1" destOrd="4" presId="urn:microsoft.com/office/officeart/2005/8/layout/vList4#1"/>
    <dgm:cxn modelId="{DC6D8D70-69B0-4618-BB95-2B9FE5DD31B1}" type="presParOf" srcId="{E9FBCDE1-C0F8-4B00-9C6E-C1A57153DC9C}" destId="{8B13E293-4E29-4216-A0D2-9CCA14266B56}" srcOrd="2" destOrd="4" presId="urn:microsoft.com/office/officeart/2005/8/layout/vList4#1"/>
    <dgm:cxn modelId="{AFE12BE8-9709-4CFB-8160-B639A9245AB1}" type="presOf" srcId="{F6E9B8BA-2F37-4781-A521-61D00A840D7D}" destId="{8B13E293-4E29-4216-A0D2-9CCA14266B56}" srcOrd="1"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11795310" cy="154037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vi-VN" sz="2000" b="1" kern="1200" dirty="0" smtClean="0">
              <a:latin typeface="#9Slide05 Pattaya" panose="00000500000000000000" pitchFamily="2" charset="-34"/>
              <a:cs typeface="#9Slide05 Pattaya" panose="00000500000000000000" pitchFamily="2" charset="-34"/>
            </a:rPr>
            <a:t>Em sẽ nói gì với Tu</a:t>
          </a:r>
          <a:r>
            <a:rPr lang="en-US" sz="2000" b="1" kern="1200" dirty="0" smtClean="0">
              <a:latin typeface="#9Slide05 Pattaya" panose="00000500000000000000" pitchFamily="2" charset="-34"/>
              <a:cs typeface="#9Slide05 Pattaya" panose="00000500000000000000" pitchFamily="2" charset="-34"/>
            </a:rPr>
            <a:t>ấ</a:t>
          </a:r>
          <a:r>
            <a:rPr lang="vi-VN" sz="2000" b="1" kern="1200" dirty="0" smtClean="0">
              <a:latin typeface="#9Slide05 Pattaya" panose="00000500000000000000" pitchFamily="2" charset="-34"/>
              <a:cs typeface="#9Slide05 Pattaya" panose="00000500000000000000" pitchFamily="2" charset="-34"/>
            </a:rPr>
            <a:t>n? Vì sao?</a:t>
          </a:r>
          <a:endParaRPr lang="en-US" sz="2000" kern="1200" dirty="0" smtClean="0">
            <a:latin typeface="SVN-Vanilla Daisy Pro" panose="00000500000000000000" pitchFamily="2" charset="0"/>
            <a:cs typeface="#9Slide05 Pattaya" panose="00000500000000000000" pitchFamily="2" charset="-34"/>
          </a:endParaRPr>
        </a:p>
        <a:p>
          <a:pPr lvl="0" algn="just" defTabSz="889000">
            <a:lnSpc>
              <a:spcPct val="90000"/>
            </a:lnSpc>
            <a:spcBef>
              <a:spcPct val="0"/>
            </a:spcBef>
            <a:spcAft>
              <a:spcPct val="35000"/>
            </a:spcAft>
          </a:pPr>
          <a:r>
            <a:rPr lang="vi-VN" sz="2000" kern="1200" dirty="0" smtClean="0">
              <a:latin typeface="#9Slide05 Pattaya" panose="00000500000000000000" pitchFamily="2" charset="-34"/>
              <a:cs typeface="#9Slide05 Pattaya" panose="00000500000000000000" pitchFamily="2" charset="-34"/>
            </a:rPr>
            <a:t>Tinh huống 1:Hùng đang dọn dẹp nhà cửa thì Tuấn sang chơi. Tuấn rủ: </a:t>
          </a:r>
          <a:r>
            <a:rPr lang="vi-VN" sz="2000" i="1" kern="1200" dirty="0" smtClean="0">
              <a:latin typeface="#9Slide05 Pattaya" panose="00000500000000000000" pitchFamily="2" charset="-34"/>
              <a:cs typeface="#9Slide05 Pattaya" panose="00000500000000000000" pitchFamily="2" charset="-34"/>
            </a:rPr>
            <a:t>“Đi đá bóng đi, cả tuần học rồi, chủ nhật phải được tự do, thoải mái chứ. Lần nào sang củng thấy cậu làm việc nhà là sao?”</a:t>
          </a:r>
          <a:endParaRPr lang="en-US" sz="2000" i="1" kern="1200" dirty="0">
            <a:latin typeface="SVN-Vanilla Daisy Pro" panose="00000500000000000000" pitchFamily="2" charset="0"/>
            <a:cs typeface="#9Slide05 Pattaya" panose="00000500000000000000" pitchFamily="2" charset="-34"/>
          </a:endParaRPr>
        </a:p>
      </dsp:txBody>
      <dsp:txXfrm>
        <a:off x="2513099" y="0"/>
        <a:ext cx="9282210" cy="1540370"/>
      </dsp:txXfrm>
    </dsp:sp>
    <dsp:sp modelId="{2AAACA77-E4A0-4E99-9F03-72ED26BB7B73}">
      <dsp:nvSpPr>
        <dsp:cNvPr id="0" name=""/>
        <dsp:cNvSpPr/>
      </dsp:nvSpPr>
      <dsp:spPr>
        <a:xfrm>
          <a:off x="154037" y="154037"/>
          <a:ext cx="2359062" cy="123229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94407"/>
          <a:ext cx="11795310" cy="186449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vi-VN" sz="1800" b="1" kern="1200" dirty="0" smtClean="0">
              <a:latin typeface="#9Slide05 Pattaya" panose="00000500000000000000" pitchFamily="2" charset="-34"/>
              <a:cs typeface="#9Slide05 Pattaya" panose="00000500000000000000" pitchFamily="2" charset="-34"/>
            </a:rPr>
            <a:t>Tinh huống 2:</a:t>
          </a:r>
          <a:endParaRPr lang="en-US" sz="1800" b="1" kern="1200" dirty="0" smtClean="0">
            <a:latin typeface="#9Slide05 Pattaya" panose="00000500000000000000" pitchFamily="2" charset="-34"/>
            <a:cs typeface="#9Slide05 Pattaya" panose="00000500000000000000" pitchFamily="2" charset="-34"/>
          </a:endParaRPr>
        </a:p>
        <a:p>
          <a:pPr lvl="0" algn="just" defTabSz="800100">
            <a:lnSpc>
              <a:spcPct val="90000"/>
            </a:lnSpc>
            <a:spcBef>
              <a:spcPct val="0"/>
            </a:spcBef>
            <a:spcAft>
              <a:spcPct val="35000"/>
            </a:spcAft>
          </a:pPr>
          <a:r>
            <a:rPr lang="vi-VN" sz="1800" kern="1200" dirty="0" smtClean="0">
              <a:latin typeface="#9Slide05 Pattaya" panose="00000500000000000000" pitchFamily="2" charset="-34"/>
              <a:cs typeface="#9Slide05 Pattaya" panose="00000500000000000000" pitchFamily="2" charset="-34"/>
            </a:rPr>
            <a:t>Vào năm học mới, Hoa đặt mục tiêu trở thành học sinh giỏi toán. Vì vậy, bạn luôn cố gắng giải các bài tập trong sách giáo khoa. Một lần, thấy Hoa đang loay hoay tìm lời giải cho một bài toán khó, Mai đưa cho Hoa cuốn sách </a:t>
          </a:r>
          <a:r>
            <a:rPr lang="vi-VN" sz="1800" i="1" kern="1200" dirty="0" smtClean="0">
              <a:latin typeface="#9Slide05 Pattaya" panose="00000500000000000000" pitchFamily="2" charset="-34"/>
              <a:cs typeface="#9Slide05 Pattaya" panose="00000500000000000000" pitchFamily="2" charset="-34"/>
            </a:rPr>
            <a:t>Giải bài tập Toán 6</a:t>
          </a:r>
          <a:r>
            <a:rPr lang="vi-VN" sz="1800" kern="1200" dirty="0" smtClean="0">
              <a:latin typeface="#9Slide05 Pattaya" panose="00000500000000000000" pitchFamily="2" charset="-34"/>
              <a:cs typeface="#9Slide05 Pattaya" panose="00000500000000000000" pitchFamily="2" charset="-34"/>
            </a:rPr>
            <a:t> và nói: </a:t>
          </a:r>
          <a:r>
            <a:rPr lang="vi-VN" sz="1800" i="1" kern="1200" dirty="0" smtClean="0">
              <a:latin typeface="#9Slide05 Pattaya" panose="00000500000000000000" pitchFamily="2" charset="-34"/>
              <a:cs typeface="#9Slide05 Pattaya" panose="00000500000000000000" pitchFamily="2" charset="-34"/>
            </a:rPr>
            <a:t>“Cậu chép đi cho nhanh, việc gì phải tốn thời gian suy nghĩ”</a:t>
          </a:r>
          <a:r>
            <a:rPr lang="en-US" sz="1800" i="1" kern="1200" dirty="0" smtClean="0">
              <a:latin typeface="#9Slide05 Pattaya" panose="00000500000000000000" pitchFamily="2" charset="-34"/>
              <a:cs typeface="#9Slide05 Pattaya" panose="00000500000000000000" pitchFamily="2" charset="-34"/>
            </a:rPr>
            <a:t>  </a:t>
          </a:r>
          <a:r>
            <a:rPr lang="vi-VN" sz="1800" b="1" kern="1200" dirty="0" smtClean="0">
              <a:effectLst/>
              <a:latin typeface="Cambria" panose="02040503050406030204" pitchFamily="18" charset="0"/>
              <a:ea typeface="Cambria" panose="02040503050406030204" pitchFamily="18" charset="0"/>
              <a:cs typeface="Cambria" panose="02040503050406030204" pitchFamily="18" charset="0"/>
            </a:rPr>
            <a:t>Em có đồng ý với Hoa không? Vì sao?</a:t>
          </a:r>
          <a:endParaRPr lang="en-US" sz="1800" i="1" kern="1200" dirty="0">
            <a:latin typeface="#9Slide05 Pattaya" panose="00000500000000000000" pitchFamily="2" charset="-34"/>
            <a:cs typeface="#9Slide05 Pattaya" panose="00000500000000000000" pitchFamily="2" charset="-34"/>
          </a:endParaRPr>
        </a:p>
      </dsp:txBody>
      <dsp:txXfrm>
        <a:off x="2513099" y="1694407"/>
        <a:ext cx="9282210" cy="1864495"/>
      </dsp:txXfrm>
    </dsp:sp>
    <dsp:sp modelId="{2352C030-0248-483B-94A9-26972C30B2AA}">
      <dsp:nvSpPr>
        <dsp:cNvPr id="0" name=""/>
        <dsp:cNvSpPr/>
      </dsp:nvSpPr>
      <dsp:spPr>
        <a:xfrm>
          <a:off x="154037" y="2010507"/>
          <a:ext cx="2359062" cy="123229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17428"/>
          <a:ext cx="11795310" cy="154037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vi-VN" sz="1800" b="1" kern="1200" dirty="0" smtClean="0">
              <a:latin typeface="#9Slide05 Pattaya" panose="00000500000000000000" pitchFamily="2" charset="-34"/>
              <a:cs typeface="#9Slide05 Pattaya" panose="00000500000000000000" pitchFamily="2" charset="-34"/>
            </a:rPr>
            <a:t>Tinh huống 3:</a:t>
          </a:r>
          <a:endParaRPr lang="en-US" sz="1800" b="1" kern="1200" dirty="0" smtClean="0">
            <a:latin typeface="#9Slide05 Pattaya" panose="00000500000000000000" pitchFamily="2" charset="-34"/>
            <a:cs typeface="#9Slide05 Pattaya" panose="00000500000000000000" pitchFamily="2" charset="-34"/>
          </a:endParaRPr>
        </a:p>
        <a:p>
          <a:pPr lvl="0" algn="just" defTabSz="800100">
            <a:lnSpc>
              <a:spcPct val="90000"/>
            </a:lnSpc>
            <a:spcBef>
              <a:spcPct val="0"/>
            </a:spcBef>
            <a:spcAft>
              <a:spcPct val="35000"/>
            </a:spcAft>
          </a:pPr>
          <a:r>
            <a:rPr lang="vi-VN" sz="1800" kern="1200" dirty="0" smtClean="0">
              <a:latin typeface="#9Slide05 Pattaya" panose="00000500000000000000" pitchFamily="2" charset="-34"/>
              <a:cs typeface="#9Slide05 Pattaya" panose="00000500000000000000" pitchFamily="2" charset="-34"/>
            </a:rPr>
            <a:t>Hai tháng nữa là đến Hội khoẻ Phù Đổng toàn trường, Minh muốn thử sức ở cự li chạy </a:t>
          </a:r>
          <a:r>
            <a:rPr lang="en-US" sz="1800" kern="1200" dirty="0" smtClean="0">
              <a:latin typeface="#9Slide05 Pattaya" panose="00000500000000000000" pitchFamily="2" charset="-34"/>
              <a:cs typeface="#9Slide05 Pattaya" panose="00000500000000000000" pitchFamily="2" charset="-34"/>
            </a:rPr>
            <a:t>1000m </a:t>
          </a:r>
          <a:r>
            <a:rPr lang="vi-VN" sz="1800" kern="1200" dirty="0" smtClean="0">
              <a:latin typeface="#9Slide05 Pattaya" panose="00000500000000000000" pitchFamily="2" charset="-34"/>
              <a:cs typeface="#9Slide05 Pattaya" panose="00000500000000000000" pitchFamily="2" charset="-34"/>
            </a:rPr>
            <a:t>dành cho nam. Hoàng khuyên: </a:t>
          </a:r>
          <a:r>
            <a:rPr lang="vi-VN" sz="1800" i="1" kern="1200" dirty="0" smtClean="0">
              <a:latin typeface="#9Slide05 Pattaya" panose="00000500000000000000" pitchFamily="2" charset="-34"/>
              <a:cs typeface="#9Slide05 Pattaya" panose="00000500000000000000" pitchFamily="2" charset="-34"/>
            </a:rPr>
            <a:t>“Minh không nên tham gia vì ở trường có rất nhiều người chạy nhanh.”</a:t>
          </a:r>
          <a:r>
            <a:rPr lang="vi-VN" sz="1800" b="1" kern="1200" dirty="0" smtClean="0">
              <a:latin typeface="#9Slide05 Pattaya" panose="00000500000000000000" pitchFamily="2" charset="-34"/>
              <a:cs typeface="#9Slide05 Pattaya" panose="00000500000000000000" pitchFamily="2" charset="-34"/>
            </a:rPr>
            <a:t> Em sẽ đưa ra lời khuyên với bạn Hoàng như th</a:t>
          </a:r>
          <a:r>
            <a:rPr lang="en-US" sz="1800" b="1" kern="1200" dirty="0" smtClean="0">
              <a:latin typeface="#9Slide05 Pattaya" panose="00000500000000000000" pitchFamily="2" charset="-34"/>
              <a:cs typeface="#9Slide05 Pattaya" panose="00000500000000000000" pitchFamily="2" charset="-34"/>
            </a:rPr>
            <a:t>ế</a:t>
          </a:r>
          <a:r>
            <a:rPr lang="vi-VN" sz="1800" b="1" kern="1200" dirty="0" smtClean="0">
              <a:latin typeface="#9Slide05 Pattaya" panose="00000500000000000000" pitchFamily="2" charset="-34"/>
              <a:cs typeface="#9Slide05 Pattaya" panose="00000500000000000000" pitchFamily="2" charset="-34"/>
            </a:rPr>
            <a:t> nào?</a:t>
          </a:r>
          <a:endParaRPr lang="en-US" sz="1800" i="1" kern="1200" dirty="0">
            <a:latin typeface="#9Slide05 Pattaya" panose="00000500000000000000" pitchFamily="2" charset="-34"/>
            <a:cs typeface="#9Slide05 Pattaya" panose="00000500000000000000" pitchFamily="2" charset="-34"/>
          </a:endParaRPr>
        </a:p>
      </dsp:txBody>
      <dsp:txXfrm>
        <a:off x="2513099" y="3717428"/>
        <a:ext cx="9282210" cy="1540370"/>
      </dsp:txXfrm>
    </dsp:sp>
    <dsp:sp modelId="{72B5F39E-2D8B-4AE5-99A7-0B4F92796C74}">
      <dsp:nvSpPr>
        <dsp:cNvPr id="0" name=""/>
        <dsp:cNvSpPr/>
      </dsp:nvSpPr>
      <dsp:spPr>
        <a:xfrm>
          <a:off x="154037" y="3866977"/>
          <a:ext cx="2359062" cy="123229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ChangeArrowheads="1" noTextEdit="1"/>
          </p:cNvSpPr>
          <p:nvPr>
            <p:ph type="sldImg"/>
          </p:nvPr>
        </p:nvSpPr>
        <p:spPr/>
      </p:sp>
      <p:sp>
        <p:nvSpPr>
          <p:cNvPr id="33997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cs typeface="Arial" panose="020B0604020202020204" pitchFamily="34" charset="0"/>
            </a:endParaRPr>
          </a:p>
        </p:txBody>
      </p:sp>
      <p:sp>
        <p:nvSpPr>
          <p:cNvPr id="33997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hangingPunct="1"/>
            <a:fld id="{5E42BC4A-1EBF-45EA-AF8C-2ABDDC30BA19}" type="slidenum">
              <a:rPr lang="en-US" altLang="vi-VN" sz="1200" b="0">
                <a:solidFill>
                  <a:srgbClr val="000000"/>
                </a:solidFill>
                <a:latin typeface="Calibri" panose="020F0502020204030204" pitchFamily="34" charset="0"/>
              </a:rPr>
            </a:fld>
            <a:endParaRPr lang="en-US" altLang="vi-VN" sz="1200" b="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381000" y="685800"/>
            <a:ext cx="6096000" cy="3429000"/>
          </a:xfrm>
          <a:custGeom>
            <a:avLst/>
            <a:gdLst>
              <a:gd name="T0" fmla="*/ 0 w 120000"/>
              <a:gd name="T1" fmla="*/ 0 h 120000"/>
              <a:gd name="T2" fmla="*/ 232257600 w 120000"/>
              <a:gd name="T3" fmla="*/ 0 h 120000"/>
              <a:gd name="T4" fmla="*/ 2322576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p:spPr>
      </p:sp>
      <p:sp>
        <p:nvSpPr>
          <p:cNvPr id="1198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ct val="0"/>
              </a:spcBef>
            </a:pPr>
            <a:endParaRPr lang="en-US" altLang="en-US" smtClean="0"/>
          </a:p>
        </p:txBody>
      </p:sp>
      <p:sp>
        <p:nvSpPr>
          <p:cNvPr id="4" name="Slide Number Placeholder 3"/>
          <p:cNvSpPr>
            <a:spLocks noGrp="1"/>
          </p:cNvSpPr>
          <p:nvPr>
            <p:ph type="sldNum" sz="quarter" idx="4294967295"/>
          </p:nvPr>
        </p:nvSpPr>
        <p:spPr>
          <a:xfrm>
            <a:off x="0" y="0"/>
            <a:ext cx="0" cy="0"/>
          </a:xfrm>
        </p:spPr>
        <p:txBody>
          <a:bodyPr/>
          <a:lstStyle/>
          <a:p>
            <a:pPr>
              <a:defRPr/>
            </a:pPr>
            <a:fld id="{BA34FC56-8203-435F-85FC-A57881F9A9CE}" type="slidenum">
              <a:rPr lang="en-US">
                <a:solidFill>
                  <a:prstClr val="black"/>
                </a:solidFill>
                <a:cs typeface="Arial" panose="020B0604020202020204" pitchFamily="34" charset="0"/>
                <a:sym typeface="Arial" panose="020B0604020202020204" pitchFamily="34" charset="0"/>
              </a:rPr>
            </a:fld>
            <a:endParaRPr lang="en-US">
              <a:solidFill>
                <a:prstClr val="black"/>
              </a:solidFill>
              <a:cs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7" name="Shape 2387"/>
        <p:cNvGrpSpPr/>
        <p:nvPr/>
      </p:nvGrpSpPr>
      <p:grpSpPr>
        <a:xfrm>
          <a:off x="0" y="0"/>
          <a:ext cx="0" cy="0"/>
          <a:chOff x="0" y="0"/>
          <a:chExt cx="0" cy="0"/>
        </a:xfrm>
      </p:grpSpPr>
      <p:sp>
        <p:nvSpPr>
          <p:cNvPr id="2388" name="Google Shape;2388;gb1378da4db_0_5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b1378da4db_0_5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001" name="Shape 1001"/>
        <p:cNvGrpSpPr/>
        <p:nvPr/>
      </p:nvGrpSpPr>
      <p:grpSpPr>
        <a:xfrm>
          <a:off x="0" y="0"/>
          <a:ext cx="0" cy="0"/>
          <a:chOff x="0" y="0"/>
          <a:chExt cx="0" cy="0"/>
        </a:xfrm>
      </p:grpSpPr>
      <p:sp>
        <p:nvSpPr>
          <p:cNvPr id="1002" name="Google Shape;1002;p1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81580" y="292692"/>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4" name="Google Shape;1004;p14"/>
          <p:cNvGrpSpPr/>
          <p:nvPr/>
        </p:nvGrpSpPr>
        <p:grpSpPr>
          <a:xfrm>
            <a:off x="11122057" y="3042677"/>
            <a:ext cx="759568" cy="507483"/>
            <a:chOff x="8341543" y="2282008"/>
            <a:chExt cx="569676" cy="380612"/>
          </a:xfrm>
        </p:grpSpPr>
        <p:sp>
          <p:nvSpPr>
            <p:cNvPr id="1005" name="Google Shape;100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11122057" y="2294792"/>
            <a:ext cx="759568" cy="507483"/>
            <a:chOff x="8341543" y="1721094"/>
            <a:chExt cx="569676" cy="380612"/>
          </a:xfrm>
        </p:grpSpPr>
        <p:sp>
          <p:nvSpPr>
            <p:cNvPr id="1008" name="Google Shape;1008;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11128364" y="1578123"/>
            <a:ext cx="757981" cy="517352"/>
            <a:chOff x="8346273" y="1183592"/>
            <a:chExt cx="568486" cy="388014"/>
          </a:xfrm>
        </p:grpSpPr>
        <p:sp>
          <p:nvSpPr>
            <p:cNvPr id="1011" name="Google Shape;1011;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13" name="Google Shape;1013;p14"/>
          <p:cNvGrpSpPr/>
          <p:nvPr/>
        </p:nvGrpSpPr>
        <p:grpSpPr>
          <a:xfrm>
            <a:off x="11122057" y="808847"/>
            <a:ext cx="759568" cy="517352"/>
            <a:chOff x="8341543" y="606635"/>
            <a:chExt cx="569676" cy="388014"/>
          </a:xfrm>
        </p:grpSpPr>
        <p:sp>
          <p:nvSpPr>
            <p:cNvPr id="1014" name="Google Shape;1014;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16" name="Google Shape;1016;p14"/>
          <p:cNvGrpSpPr/>
          <p:nvPr/>
        </p:nvGrpSpPr>
        <p:grpSpPr>
          <a:xfrm>
            <a:off x="11122057" y="3790577"/>
            <a:ext cx="759568" cy="507483"/>
            <a:chOff x="8341543" y="2282008"/>
            <a:chExt cx="569676" cy="380612"/>
          </a:xfrm>
        </p:grpSpPr>
        <p:sp>
          <p:nvSpPr>
            <p:cNvPr id="1017" name="Google Shape;1017;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11122057" y="4538477"/>
            <a:ext cx="759568" cy="507483"/>
            <a:chOff x="8341543" y="2282008"/>
            <a:chExt cx="569676" cy="380612"/>
          </a:xfrm>
        </p:grpSpPr>
        <p:sp>
          <p:nvSpPr>
            <p:cNvPr id="1020" name="Google Shape;1020;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1022" name="Google Shape;1022;p14"/>
          <p:cNvSpPr/>
          <p:nvPr/>
        </p:nvSpPr>
        <p:spPr>
          <a:xfrm>
            <a:off x="11122057" y="5930291"/>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11122057" y="5823924"/>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527859" y="292692"/>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0" name="Google Shape;1030;p14"/>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1" name="Google Shape;1031;p14"/>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3" name="Google Shape;1033;p14"/>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4"/>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14"/>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txBox="1"/>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grpSp>
        <p:nvGrpSpPr>
          <p:cNvPr id="1076" name="Google Shape;1076;p14"/>
          <p:cNvGrpSpPr/>
          <p:nvPr/>
        </p:nvGrpSpPr>
        <p:grpSpPr>
          <a:xfrm>
            <a:off x="1033400" y="6048867"/>
            <a:ext cx="592367" cy="531367"/>
            <a:chOff x="2495125" y="2142250"/>
            <a:chExt cx="444275" cy="398525"/>
          </a:xfrm>
        </p:grpSpPr>
        <p:sp>
          <p:nvSpPr>
            <p:cNvPr id="1077" name="Google Shape;107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79" name="Google Shape;1079;p14"/>
          <p:cNvGrpSpPr/>
          <p:nvPr/>
        </p:nvGrpSpPr>
        <p:grpSpPr>
          <a:xfrm>
            <a:off x="9654333" y="531133"/>
            <a:ext cx="388500" cy="375167"/>
            <a:chOff x="3243875" y="2372825"/>
            <a:chExt cx="291375" cy="281375"/>
          </a:xfrm>
        </p:grpSpPr>
        <p:sp>
          <p:nvSpPr>
            <p:cNvPr id="1080" name="Google Shape;108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8" name="Google Shape;108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9" name="Google Shape;108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1090" name="Google Shape;1090;p14"/>
          <p:cNvGrpSpPr/>
          <p:nvPr/>
        </p:nvGrpSpPr>
        <p:grpSpPr>
          <a:xfrm>
            <a:off x="10756000" y="1352051"/>
            <a:ext cx="222233" cy="224767"/>
            <a:chOff x="4954425" y="2036375"/>
            <a:chExt cx="166675" cy="168575"/>
          </a:xfrm>
        </p:grpSpPr>
        <p:sp>
          <p:nvSpPr>
            <p:cNvPr id="1091" name="Google Shape;109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2" name="Google Shape;109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1093" name="Google Shape;1093;p14"/>
          <p:cNvSpPr/>
          <p:nvPr/>
        </p:nvSpPr>
        <p:spPr>
          <a:xfrm>
            <a:off x="2064233"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4" name="Google Shape;1094;p14"/>
          <p:cNvSpPr/>
          <p:nvPr/>
        </p:nvSpPr>
        <p:spPr>
          <a:xfrm>
            <a:off x="10613567" y="58690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5" name="Google Shape;1095;p14"/>
          <p:cNvGrpSpPr/>
          <p:nvPr/>
        </p:nvGrpSpPr>
        <p:grpSpPr>
          <a:xfrm>
            <a:off x="1033400" y="5644333"/>
            <a:ext cx="222233" cy="224767"/>
            <a:chOff x="4954425" y="2036375"/>
            <a:chExt cx="166675" cy="168575"/>
          </a:xfrm>
        </p:grpSpPr>
        <p:sp>
          <p:nvSpPr>
            <p:cNvPr id="1096" name="Google Shape;109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matchingName="Two Content">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matchingName="Content with Caption">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matchingName="Picture with Caption">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matchingName="Title and Vertical Text">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rgbClr val="FF0000"/>
                </a:solidFill>
                <a:effectLst>
                  <a:outerShdw blurRad="38100" dist="38100" dir="2700000" algn="tl">
                    <a:srgbClr val="000000">
                      <a:alpha val="43137"/>
                    </a:srgbClr>
                  </a:outerShdw>
                </a:effectLst>
                <a:latin typeface="+mj-lt"/>
              </a:defRPr>
            </a:lvl1p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1">
                <a:solidFill>
                  <a:schemeClr val="tx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10" name="Date Placeholder 3"/>
          <p:cNvSpPr>
            <a:spLocks noGrp="1"/>
          </p:cNvSpPr>
          <p:nvPr>
            <p:ph type="dt" sz="half" idx="2"/>
          </p:nvPr>
        </p:nvSpPr>
        <p:spPr>
          <a:xfrm>
            <a:off x="609600" y="6096586"/>
            <a:ext cx="2844800" cy="365125"/>
          </a:xfrm>
          <a:prstGeom prst="rect">
            <a:avLst/>
          </a:prstGeom>
        </p:spPr>
        <p:txBody>
          <a:bodyPr vert="horz" lIns="91440" tIns="45720" rIns="91440" bIns="45720" rtlCol="0" anchor="ctr"/>
          <a:lstStyle>
            <a:lvl1pPr algn="l">
              <a:defRPr sz="1800" b="1">
                <a:solidFill>
                  <a:schemeClr val="tx1"/>
                </a:solidFill>
              </a:defRPr>
            </a:lvl1pPr>
          </a:lstStyle>
          <a:p>
            <a:fld id="{2DA5DD5A-A1A3-4EE1-A507-ED971F42ADA9}" type="datetime1">
              <a:rPr lang="en-US" smtClean="0">
                <a:solidFill>
                  <a:prstClr val="black"/>
                </a:solidFill>
              </a:rPr>
            </a:fld>
            <a:endParaRPr lang="en-US">
              <a:solidFill>
                <a:prstClr val="black"/>
              </a:solidFill>
            </a:endParaRPr>
          </a:p>
        </p:txBody>
      </p:sp>
      <p:sp>
        <p:nvSpPr>
          <p:cNvPr id="11" name="Slide Number Placeholder 5"/>
          <p:cNvSpPr>
            <a:spLocks noGrp="1"/>
          </p:cNvSpPr>
          <p:nvPr>
            <p:ph type="sldNum" sz="quarter" idx="4"/>
          </p:nvPr>
        </p:nvSpPr>
        <p:spPr>
          <a:xfrm>
            <a:off x="8737600" y="6096586"/>
            <a:ext cx="2844800" cy="365125"/>
          </a:xfrm>
          <a:prstGeom prst="rect">
            <a:avLst/>
          </a:prstGeom>
        </p:spPr>
        <p:txBody>
          <a:bodyPr vert="horz" lIns="91440" tIns="45720" rIns="91440" bIns="45720" rtlCol="0" anchor="ctr"/>
          <a:lstStyle>
            <a:lvl1pPr algn="r">
              <a:defRPr sz="1800" b="1">
                <a:solidFill>
                  <a:schemeClr val="tx1"/>
                </a:solidFill>
              </a:defRPr>
            </a:lvl1pPr>
          </a:lstStyle>
          <a:p>
            <a:fld id="{1F8F63E4-CDDB-4C76-AF5C-6B63B744D55B}"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092000"/>
            <a:ext cx="2844800" cy="365125"/>
          </a:xfrm>
          <a:prstGeom prst="rect">
            <a:avLst/>
          </a:prstGeom>
        </p:spPr>
        <p:txBody>
          <a:bodyPr/>
          <a:lstStyle>
            <a:lvl1pPr>
              <a:defRPr>
                <a:effectLst/>
              </a:defRPr>
            </a:lvl1pPr>
          </a:lstStyle>
          <a:p>
            <a:fld id="{36978C48-C81A-4687-AD9A-E7EECE04D26F}" type="datetime1">
              <a:rPr lang="en-US" smtClean="0">
                <a:solidFill>
                  <a:prstClr val="black"/>
                </a:solidFill>
              </a:rPr>
            </a:fld>
            <a:endParaRPr lang="en-US">
              <a:solidFill>
                <a:prstClr val="black"/>
              </a:solidFill>
            </a:endParaRPr>
          </a:p>
        </p:txBody>
      </p:sp>
      <p:sp>
        <p:nvSpPr>
          <p:cNvPr id="6" name="Slide Number Placeholder 5"/>
          <p:cNvSpPr>
            <a:spLocks noGrp="1"/>
          </p:cNvSpPr>
          <p:nvPr>
            <p:ph type="sldNum" sz="quarter" idx="12"/>
          </p:nvPr>
        </p:nvSpPr>
        <p:spPr>
          <a:xfrm>
            <a:off x="8737600" y="6092000"/>
            <a:ext cx="2844800" cy="365125"/>
          </a:xfrm>
          <a:prstGeom prst="rect">
            <a:avLst/>
          </a:prstGeom>
        </p:spPr>
        <p:txBody>
          <a:bodyPr/>
          <a:lstStyle>
            <a:lvl1pPr>
              <a:defRPr>
                <a:effectLst/>
              </a:defRPr>
            </a:lvl1p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600" y="6111876"/>
            <a:ext cx="2844800" cy="365125"/>
          </a:xfrm>
          <a:prstGeom prst="rect">
            <a:avLst/>
          </a:prstGeom>
        </p:spPr>
        <p:txBody>
          <a:bodyPr/>
          <a:lstStyle/>
          <a:p>
            <a:fld id="{BC552BC1-08EF-4A18-B554-61102F99265C}" type="datetime1">
              <a:rPr lang="en-US" smtClean="0">
                <a:solidFill>
                  <a:prstClr val="black"/>
                </a:solidFill>
              </a:rPr>
            </a:fld>
            <a:endParaRPr lang="en-US">
              <a:solidFill>
                <a:prstClr val="black"/>
              </a:solidFill>
            </a:endParaRPr>
          </a:p>
        </p:txBody>
      </p:sp>
      <p:sp>
        <p:nvSpPr>
          <p:cNvPr id="6" name="Slide Number Placeholder 5"/>
          <p:cNvSpPr>
            <a:spLocks noGrp="1"/>
          </p:cNvSpPr>
          <p:nvPr>
            <p:ph type="sldNum" sz="quarter" idx="12"/>
          </p:nvPr>
        </p:nvSpPr>
        <p:spPr>
          <a:xfrm>
            <a:off x="8737600" y="6111876"/>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600" y="6105252"/>
            <a:ext cx="2844800" cy="365125"/>
          </a:xfrm>
          <a:prstGeom prst="rect">
            <a:avLst/>
          </a:prstGeom>
        </p:spPr>
        <p:txBody>
          <a:bodyPr/>
          <a:lstStyle/>
          <a:p>
            <a:fld id="{4A0AF484-F3E7-4529-9B68-8DDE19531B8D}" type="datetime1">
              <a:rPr lang="en-US" smtClean="0">
                <a:solidFill>
                  <a:prstClr val="black"/>
                </a:solidFill>
              </a:rPr>
            </a:fld>
            <a:endParaRPr lang="en-US">
              <a:solidFill>
                <a:prstClr val="black"/>
              </a:solidFill>
            </a:endParaRPr>
          </a:p>
        </p:txBody>
      </p:sp>
      <p:sp>
        <p:nvSpPr>
          <p:cNvPr id="7" name="Slide Number Placeholder 6"/>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6"/>
            <a:ext cx="5386917"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6"/>
            <a:ext cx="5389033"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600" y="6099313"/>
            <a:ext cx="2844800" cy="365125"/>
          </a:xfrm>
          <a:prstGeom prst="rect">
            <a:avLst/>
          </a:prstGeom>
        </p:spPr>
        <p:txBody>
          <a:bodyPr/>
          <a:lstStyle/>
          <a:p>
            <a:fld id="{DA03EF17-F64D-4524-88AB-3648EB2CFAA5}" type="datetime1">
              <a:rPr lang="en-US" smtClean="0">
                <a:solidFill>
                  <a:prstClr val="black"/>
                </a:solidFill>
              </a:rPr>
            </a:fld>
            <a:endParaRPr lang="en-US">
              <a:solidFill>
                <a:prstClr val="black"/>
              </a:solidFill>
            </a:endParaRPr>
          </a:p>
        </p:txBody>
      </p:sp>
      <p:sp>
        <p:nvSpPr>
          <p:cNvPr id="9" name="Slide Number Placeholder 8"/>
          <p:cNvSpPr>
            <a:spLocks noGrp="1"/>
          </p:cNvSpPr>
          <p:nvPr>
            <p:ph type="sldNum" sz="quarter" idx="12"/>
          </p:nvPr>
        </p:nvSpPr>
        <p:spPr>
          <a:xfrm>
            <a:off x="8737600" y="6099313"/>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609600" y="6092000"/>
            <a:ext cx="2844800" cy="365125"/>
          </a:xfrm>
          <a:prstGeom prst="rect">
            <a:avLst/>
          </a:prstGeom>
        </p:spPr>
        <p:txBody>
          <a:bodyPr/>
          <a:lstStyle/>
          <a:p>
            <a:fld id="{BE5635D4-11FC-4317-B494-8D5EC687C331}" type="datetime1">
              <a:rPr lang="en-US" smtClean="0">
                <a:solidFill>
                  <a:prstClr val="black"/>
                </a:solidFill>
              </a:rPr>
            </a:fld>
            <a:endParaRPr lang="en-US">
              <a:solidFill>
                <a:prstClr val="black"/>
              </a:solidFill>
            </a:endParaRPr>
          </a:p>
        </p:txBody>
      </p:sp>
      <p:sp>
        <p:nvSpPr>
          <p:cNvPr id="5" name="Slide Number Placeholder 4"/>
          <p:cNvSpPr>
            <a:spLocks noGrp="1"/>
          </p:cNvSpPr>
          <p:nvPr>
            <p:ph type="sldNum" sz="quarter" idx="12"/>
          </p:nvPr>
        </p:nvSpPr>
        <p:spPr>
          <a:xfrm>
            <a:off x="8737600" y="6092000"/>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105252"/>
            <a:ext cx="2844800" cy="365125"/>
          </a:xfrm>
          <a:prstGeom prst="rect">
            <a:avLst/>
          </a:prstGeom>
        </p:spPr>
        <p:txBody>
          <a:bodyPr/>
          <a:lstStyle/>
          <a:p>
            <a:fld id="{D3DB9CB0-42C1-4BC9-8DEE-E84931DE98A2}" type="datetime1">
              <a:rPr lang="en-US" smtClean="0">
                <a:solidFill>
                  <a:prstClr val="black"/>
                </a:solidFill>
              </a:rPr>
            </a:fld>
            <a:endParaRPr lang="en-US">
              <a:solidFill>
                <a:prstClr val="black"/>
              </a:solidFill>
            </a:endParaRPr>
          </a:p>
        </p:txBody>
      </p:sp>
      <p:sp>
        <p:nvSpPr>
          <p:cNvPr id="4" name="Slide Number Placeholder 3"/>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2"/>
            <a:ext cx="6815667" cy="57467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05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09600" y="6105252"/>
            <a:ext cx="2844800" cy="365125"/>
          </a:xfrm>
          <a:prstGeom prst="rect">
            <a:avLst/>
          </a:prstGeom>
        </p:spPr>
        <p:txBody>
          <a:bodyPr/>
          <a:lstStyle/>
          <a:p>
            <a:fld id="{C72C2540-8506-443B-9B77-E3E43741E3EC}" type="datetime1">
              <a:rPr lang="en-US" smtClean="0">
                <a:solidFill>
                  <a:prstClr val="black"/>
                </a:solidFill>
              </a:rPr>
            </a:fld>
            <a:endParaRPr lang="en-US">
              <a:solidFill>
                <a:prstClr val="black"/>
              </a:solidFill>
            </a:endParaRPr>
          </a:p>
        </p:txBody>
      </p:sp>
      <p:sp>
        <p:nvSpPr>
          <p:cNvPr id="7" name="Slide Number Placeholder 6"/>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09600" y="6105252"/>
            <a:ext cx="2844800" cy="365125"/>
          </a:xfrm>
          <a:prstGeom prst="rect">
            <a:avLst/>
          </a:prstGeom>
        </p:spPr>
        <p:txBody>
          <a:bodyPr/>
          <a:lstStyle/>
          <a:p>
            <a:fld id="{172F8C7C-D856-4A13-B4E4-A3A143652289}" type="datetime1">
              <a:rPr lang="en-US" smtClean="0">
                <a:solidFill>
                  <a:prstClr val="black"/>
                </a:solidFill>
              </a:rPr>
            </a:fld>
            <a:endParaRPr lang="en-US">
              <a:solidFill>
                <a:prstClr val="black"/>
              </a:solidFill>
            </a:endParaRPr>
          </a:p>
        </p:txBody>
      </p:sp>
      <p:sp>
        <p:nvSpPr>
          <p:cNvPr id="7" name="Slide Number Placeholder 6"/>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092000"/>
            <a:ext cx="2844800" cy="365125"/>
          </a:xfrm>
          <a:prstGeom prst="rect">
            <a:avLst/>
          </a:prstGeom>
        </p:spPr>
        <p:txBody>
          <a:bodyPr/>
          <a:lstStyle/>
          <a:p>
            <a:fld id="{5D7FCAD8-E36A-4EAA-87F8-7D8EBDE03EBB}" type="datetime1">
              <a:rPr lang="en-US" smtClean="0">
                <a:solidFill>
                  <a:prstClr val="black"/>
                </a:solidFill>
              </a:rPr>
            </a:fld>
            <a:endParaRPr lang="en-US">
              <a:solidFill>
                <a:prstClr val="black"/>
              </a:solidFill>
            </a:endParaRPr>
          </a:p>
        </p:txBody>
      </p:sp>
      <p:sp>
        <p:nvSpPr>
          <p:cNvPr id="6" name="Slide Number Placeholder 5"/>
          <p:cNvSpPr>
            <a:spLocks noGrp="1"/>
          </p:cNvSpPr>
          <p:nvPr>
            <p:ph type="sldNum" sz="quarter" idx="12"/>
          </p:nvPr>
        </p:nvSpPr>
        <p:spPr>
          <a:xfrm>
            <a:off x="8737600" y="6092000"/>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74516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74516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092000"/>
            <a:ext cx="2844800" cy="365125"/>
          </a:xfrm>
          <a:prstGeom prst="rect">
            <a:avLst/>
          </a:prstGeom>
        </p:spPr>
        <p:txBody>
          <a:bodyPr/>
          <a:lstStyle/>
          <a:p>
            <a:fld id="{8DF932BA-61DE-4EA4-9D9E-7A8CDC8F9D8E}" type="datetime1">
              <a:rPr lang="en-US" smtClean="0">
                <a:solidFill>
                  <a:prstClr val="black"/>
                </a:solidFill>
              </a:rPr>
            </a:fld>
            <a:endParaRPr lang="en-US">
              <a:solidFill>
                <a:prstClr val="black"/>
              </a:solidFill>
            </a:endParaRPr>
          </a:p>
        </p:txBody>
      </p:sp>
      <p:sp>
        <p:nvSpPr>
          <p:cNvPr id="6" name="Slide Number Placeholder 5"/>
          <p:cNvSpPr>
            <a:spLocks noGrp="1"/>
          </p:cNvSpPr>
          <p:nvPr>
            <p:ph type="sldNum" sz="quarter" idx="12"/>
          </p:nvPr>
        </p:nvSpPr>
        <p:spPr>
          <a:xfrm>
            <a:off x="8737600" y="6092000"/>
            <a:ext cx="2844800" cy="365125"/>
          </a:xfrm>
          <a:prstGeom prst="rect">
            <a:avLst/>
          </a:prstGeom>
        </p:spPr>
        <p:txBody>
          <a:bodyPr/>
          <a:lstStyle/>
          <a:p>
            <a:fld id="{0DD89758-C41A-4CEB-B421-EB436C16C0B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976907E-A94C-4964-AB82-1E6E4B82D938}"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B2E5C-FF51-497D-9990-731A47CCE2ED}" type="slidenum">
              <a:rPr lang="en-US"/>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6E84CB1-AF2E-48D9-BC21-F53B9E495860}"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1BB978-BF3A-4D96-954C-5499876C9385}"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F78E3810-95CB-4E4D-8990-40F53A89BB2D}"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37A7FD-AA9A-4F72-AD73-E0AE551C1E16}" type="slidenum">
              <a:rPr lang="en-US"/>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958AC19-421B-4610-A4B1-036009033ED4}"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9DF239-FEFB-4B17-999D-600A0522EF8B}" type="slidenum">
              <a:rPr lang="en-US"/>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7AAC65D-C39C-43B4-A3F9-11E493F61A95}"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F80167-80A2-49E4-88DE-DE0AB7688B69}" type="slidenum">
              <a:rPr lang="en-US"/>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374E70-D47A-4F89-A282-1D9FF3002611}"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4DE842-6E75-4CB8-9E41-872C89D4B456}" type="slidenum">
              <a:rPr lang="en-US"/>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35308E-02FB-4361-91FB-ECEA7BDF55F2}"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F4E10C-9129-494B-8B5F-4021200E089D}" type="slidenum">
              <a:rPr lang="en-US"/>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6F28A9A4-244D-4CD9-A002-FB36E90F25CC}"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0A651-7C0E-4AF0-B3E1-0273460942CA}" type="slidenum">
              <a:rPr lang="en-US"/>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934C7EE2-A5FB-41DD-86DB-8AFC6E3B55FF}"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F55D13-CDAA-4533-94FF-EF076DAB444C}" type="slidenum">
              <a:rPr lang="en-US"/>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B8F1BB6-2ECB-4FB9-9AAB-1056CB2F84BF}"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9EABF9-E573-437E-A159-F96E56F54535}" type="slidenum">
              <a:rPr lang="en-US"/>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B7F63BE-AF71-49FB-9A65-C9F213619792}"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53C491-8BDA-4421-ACCB-7994E3F7F32A}" type="slidenum">
              <a:rPr lang="en-US"/>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85FB49D-F844-4A7E-BC76-4883FE249C2A}"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4E7123-D82E-4281-B24A-836DB653E794}"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06A8BD-F691-4D51-8094-E52935FFF6C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AC8F01-68AB-43E5-AF30-D87C3C33DB88}" type="slidenum">
              <a:rPr lang="zh-CN" altLang="en-US"/>
            </a:fld>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83C9792-4914-4329-AB14-5A4E2959392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E235AA-E3B6-4EC6-94E0-7681EE18D5ED}" type="slidenum">
              <a:rPr lang="zh-CN" altLang="en-US"/>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008EDC6-6ADF-42AD-9563-51C801529998}"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ECFB7BF-FAFB-4A30-9520-ED71D81A6B0C}" type="slidenum">
              <a:rPr lang="zh-CN" altLang="en-US"/>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10"/>
          <p:cNvSpPr>
            <a:spLocks noChangeArrowheads="1"/>
          </p:cNvSpPr>
          <p:nvPr userDrawn="1"/>
        </p:nvSpPr>
        <p:spPr bwMode="auto">
          <a:xfrm>
            <a:off x="6153150" y="5859463"/>
            <a:ext cx="776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en-US" altLang="zh-CN" sz="100" smtClean="0">
                <a:solidFill>
                  <a:srgbClr val="FFFFFF"/>
                </a:solidFill>
                <a:latin typeface="Calibri" panose="020F0502020204030204" pitchFamily="34" charset="0"/>
              </a:rPr>
              <a:t>PPT</a:t>
            </a:r>
            <a:r>
              <a:rPr lang="zh-CN" altLang="en-US" sz="100" smtClean="0">
                <a:solidFill>
                  <a:srgbClr val="FFFFFF"/>
                </a:solidFill>
                <a:latin typeface="Calibri" panose="020F0502020204030204" pitchFamily="34" charset="0"/>
              </a:rPr>
              <a:t>模板下载：</a:t>
            </a:r>
            <a:r>
              <a:rPr lang="en-US" altLang="zh-CN" sz="100" smtClean="0">
                <a:solidFill>
                  <a:srgbClr val="FFFFFF"/>
                </a:solidFill>
                <a:latin typeface="Calibri" panose="020F0502020204030204" pitchFamily="34" charset="0"/>
              </a:rPr>
              <a:t>www.1ppt.com/moban/     </a:t>
            </a:r>
            <a:r>
              <a:rPr lang="zh-CN" altLang="en-US" sz="100" smtClean="0">
                <a:solidFill>
                  <a:srgbClr val="FFFFFF"/>
                </a:solidFill>
                <a:latin typeface="Calibri" panose="020F0502020204030204" pitchFamily="34" charset="0"/>
              </a:rPr>
              <a:t>行业</a:t>
            </a:r>
            <a:r>
              <a:rPr lang="en-US" altLang="zh-CN" sz="100" smtClean="0">
                <a:solidFill>
                  <a:srgbClr val="FFFFFF"/>
                </a:solidFill>
                <a:latin typeface="Calibri" panose="020F0502020204030204" pitchFamily="34" charset="0"/>
              </a:rPr>
              <a:t>PPT</a:t>
            </a:r>
            <a:r>
              <a:rPr lang="zh-CN" altLang="en-US" sz="100" smtClean="0">
                <a:solidFill>
                  <a:srgbClr val="FFFFFF"/>
                </a:solidFill>
                <a:latin typeface="Calibri" panose="020F0502020204030204" pitchFamily="34" charset="0"/>
              </a:rPr>
              <a:t>模板：</a:t>
            </a:r>
            <a:r>
              <a:rPr lang="en-US" altLang="zh-CN" sz="100" smtClean="0">
                <a:solidFill>
                  <a:srgbClr val="FFFFFF"/>
                </a:solidFill>
                <a:latin typeface="Calibri" panose="020F0502020204030204" pitchFamily="34" charset="0"/>
              </a:rPr>
              <a:t>www.1ppt.com/hangye/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zh-CN" altLang="en-US" sz="100" smtClean="0">
                <a:solidFill>
                  <a:srgbClr val="FFFFFF"/>
                </a:solidFill>
                <a:latin typeface="Calibri" panose="020F0502020204030204" pitchFamily="34" charset="0"/>
              </a:rPr>
              <a:t>节日</a:t>
            </a:r>
            <a:r>
              <a:rPr lang="en-US" altLang="zh-CN" sz="100" smtClean="0">
                <a:solidFill>
                  <a:srgbClr val="FFFFFF"/>
                </a:solidFill>
                <a:latin typeface="Calibri" panose="020F0502020204030204" pitchFamily="34" charset="0"/>
              </a:rPr>
              <a:t>PPT</a:t>
            </a:r>
            <a:r>
              <a:rPr lang="zh-CN" altLang="en-US" sz="100" smtClean="0">
                <a:solidFill>
                  <a:srgbClr val="FFFFFF"/>
                </a:solidFill>
                <a:latin typeface="Calibri" panose="020F0502020204030204" pitchFamily="34" charset="0"/>
              </a:rPr>
              <a:t>模板：</a:t>
            </a:r>
            <a:r>
              <a:rPr lang="en-US" altLang="zh-CN" sz="100" smtClean="0">
                <a:solidFill>
                  <a:srgbClr val="FFFFFF"/>
                </a:solidFill>
                <a:latin typeface="Calibri" panose="020F0502020204030204" pitchFamily="34" charset="0"/>
              </a:rPr>
              <a:t>www.1ppt.com/jieri/           PPT</a:t>
            </a:r>
            <a:r>
              <a:rPr lang="zh-CN" altLang="en-US" sz="100" smtClean="0">
                <a:solidFill>
                  <a:srgbClr val="FFFFFF"/>
                </a:solidFill>
                <a:latin typeface="Calibri" panose="020F0502020204030204" pitchFamily="34" charset="0"/>
              </a:rPr>
              <a:t>素材下载：</a:t>
            </a:r>
            <a:r>
              <a:rPr lang="en-US" altLang="zh-CN" sz="100" smtClean="0">
                <a:solidFill>
                  <a:srgbClr val="FFFFFF"/>
                </a:solidFill>
                <a:latin typeface="Calibri" panose="020F0502020204030204" pitchFamily="34" charset="0"/>
              </a:rPr>
              <a:t>www.1ppt.com/sucai/</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en-US" altLang="zh-CN" sz="100" smtClean="0">
                <a:solidFill>
                  <a:srgbClr val="FFFFFF"/>
                </a:solidFill>
                <a:latin typeface="Calibri" panose="020F0502020204030204" pitchFamily="34" charset="0"/>
              </a:rPr>
              <a:t>PPT</a:t>
            </a:r>
            <a:r>
              <a:rPr lang="zh-CN" altLang="en-US" sz="100" smtClean="0">
                <a:solidFill>
                  <a:srgbClr val="FFFFFF"/>
                </a:solidFill>
                <a:latin typeface="Calibri" panose="020F0502020204030204" pitchFamily="34" charset="0"/>
              </a:rPr>
              <a:t>背景图片：</a:t>
            </a:r>
            <a:r>
              <a:rPr lang="en-US" altLang="zh-CN" sz="100" smtClean="0">
                <a:solidFill>
                  <a:srgbClr val="FFFFFF"/>
                </a:solidFill>
                <a:latin typeface="Calibri" panose="020F0502020204030204" pitchFamily="34" charset="0"/>
              </a:rPr>
              <a:t>www.1ppt.com/beijing/      PPT</a:t>
            </a:r>
            <a:r>
              <a:rPr lang="zh-CN" altLang="en-US" sz="100" smtClean="0">
                <a:solidFill>
                  <a:srgbClr val="FFFFFF"/>
                </a:solidFill>
                <a:latin typeface="Calibri" panose="020F0502020204030204" pitchFamily="34" charset="0"/>
              </a:rPr>
              <a:t>图表下载：</a:t>
            </a:r>
            <a:r>
              <a:rPr lang="en-US" altLang="zh-CN" sz="100" smtClean="0">
                <a:solidFill>
                  <a:srgbClr val="FFFFFF"/>
                </a:solidFill>
                <a:latin typeface="Calibri" panose="020F0502020204030204" pitchFamily="34" charset="0"/>
              </a:rPr>
              <a:t>www.1ppt.com/tubiao/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zh-CN" altLang="en-US" sz="100" smtClean="0">
                <a:solidFill>
                  <a:srgbClr val="FFFFFF"/>
                </a:solidFill>
                <a:latin typeface="Calibri" panose="020F0502020204030204" pitchFamily="34" charset="0"/>
              </a:rPr>
              <a:t>优秀</a:t>
            </a:r>
            <a:r>
              <a:rPr lang="en-US" altLang="zh-CN" sz="100" smtClean="0">
                <a:solidFill>
                  <a:srgbClr val="FFFFFF"/>
                </a:solidFill>
                <a:latin typeface="Calibri" panose="020F0502020204030204" pitchFamily="34" charset="0"/>
              </a:rPr>
              <a:t>PPT</a:t>
            </a:r>
            <a:r>
              <a:rPr lang="zh-CN" altLang="en-US" sz="100" smtClean="0">
                <a:solidFill>
                  <a:srgbClr val="FFFFFF"/>
                </a:solidFill>
                <a:latin typeface="Calibri" panose="020F0502020204030204" pitchFamily="34" charset="0"/>
              </a:rPr>
              <a:t>下载：</a:t>
            </a:r>
            <a:r>
              <a:rPr lang="en-US" altLang="zh-CN" sz="100" smtClean="0">
                <a:solidFill>
                  <a:srgbClr val="FFFFFF"/>
                </a:solidFill>
                <a:latin typeface="Calibri" panose="020F0502020204030204" pitchFamily="34" charset="0"/>
              </a:rPr>
              <a:t>www.1ppt.com/xiazai/        PPT</a:t>
            </a:r>
            <a:r>
              <a:rPr lang="zh-CN" altLang="en-US" sz="100" smtClean="0">
                <a:solidFill>
                  <a:srgbClr val="FFFFFF"/>
                </a:solidFill>
                <a:latin typeface="Calibri" panose="020F0502020204030204" pitchFamily="34" charset="0"/>
              </a:rPr>
              <a:t>教程： </a:t>
            </a:r>
            <a:r>
              <a:rPr lang="en-US" altLang="zh-CN" sz="100" smtClean="0">
                <a:solidFill>
                  <a:srgbClr val="FFFFFF"/>
                </a:solidFill>
                <a:latin typeface="Calibri" panose="020F0502020204030204" pitchFamily="34" charset="0"/>
              </a:rPr>
              <a:t>www.1ppt.com/powerpoint/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en-US" altLang="zh-CN" sz="100" smtClean="0">
                <a:solidFill>
                  <a:srgbClr val="FFFFFF"/>
                </a:solidFill>
                <a:latin typeface="Calibri" panose="020F0502020204030204" pitchFamily="34" charset="0"/>
              </a:rPr>
              <a:t>Word</a:t>
            </a:r>
            <a:r>
              <a:rPr lang="zh-CN" altLang="en-US" sz="100" smtClean="0">
                <a:solidFill>
                  <a:srgbClr val="FFFFFF"/>
                </a:solidFill>
                <a:latin typeface="Calibri" panose="020F0502020204030204" pitchFamily="34" charset="0"/>
              </a:rPr>
              <a:t>教程： </a:t>
            </a:r>
            <a:r>
              <a:rPr lang="en-US" altLang="zh-CN" sz="100" smtClean="0">
                <a:solidFill>
                  <a:srgbClr val="FFFFFF"/>
                </a:solidFill>
                <a:latin typeface="Calibri" panose="020F0502020204030204" pitchFamily="34" charset="0"/>
              </a:rPr>
              <a:t>www.1ppt.com/word/              Excel</a:t>
            </a:r>
            <a:r>
              <a:rPr lang="zh-CN" altLang="en-US" sz="100" smtClean="0">
                <a:solidFill>
                  <a:srgbClr val="FFFFFF"/>
                </a:solidFill>
                <a:latin typeface="Calibri" panose="020F0502020204030204" pitchFamily="34" charset="0"/>
              </a:rPr>
              <a:t>教程：</a:t>
            </a:r>
            <a:r>
              <a:rPr lang="en-US" altLang="zh-CN" sz="100" smtClean="0">
                <a:solidFill>
                  <a:srgbClr val="FFFFFF"/>
                </a:solidFill>
                <a:latin typeface="Calibri" panose="020F0502020204030204" pitchFamily="34" charset="0"/>
              </a:rPr>
              <a:t>www.1ppt.com/excel/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zh-CN" altLang="en-US" sz="100" smtClean="0">
                <a:solidFill>
                  <a:srgbClr val="FFFFFF"/>
                </a:solidFill>
                <a:latin typeface="Calibri" panose="020F0502020204030204" pitchFamily="34" charset="0"/>
              </a:rPr>
              <a:t>资料下载：</a:t>
            </a:r>
            <a:r>
              <a:rPr lang="en-US" altLang="zh-CN" sz="100" smtClean="0">
                <a:solidFill>
                  <a:srgbClr val="FFFFFF"/>
                </a:solidFill>
                <a:latin typeface="Calibri" panose="020F0502020204030204" pitchFamily="34" charset="0"/>
              </a:rPr>
              <a:t>www.1ppt.com/ziliao/                PPT</a:t>
            </a:r>
            <a:r>
              <a:rPr lang="zh-CN" altLang="en-US" sz="100" smtClean="0">
                <a:solidFill>
                  <a:srgbClr val="FFFFFF"/>
                </a:solidFill>
                <a:latin typeface="Calibri" panose="020F0502020204030204" pitchFamily="34" charset="0"/>
              </a:rPr>
              <a:t>课件下载：</a:t>
            </a:r>
            <a:r>
              <a:rPr lang="en-US" altLang="zh-CN" sz="100" smtClean="0">
                <a:solidFill>
                  <a:srgbClr val="FFFFFF"/>
                </a:solidFill>
                <a:latin typeface="Calibri" panose="020F0502020204030204" pitchFamily="34" charset="0"/>
              </a:rPr>
              <a:t>www.1ppt.com/kejian/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zh-CN" altLang="en-US" sz="100" smtClean="0">
                <a:solidFill>
                  <a:srgbClr val="FFFFFF"/>
                </a:solidFill>
                <a:latin typeface="Calibri" panose="020F0502020204030204" pitchFamily="34" charset="0"/>
              </a:rPr>
              <a:t>范文下载：</a:t>
            </a:r>
            <a:r>
              <a:rPr lang="en-US" altLang="zh-CN" sz="100" smtClean="0">
                <a:solidFill>
                  <a:srgbClr val="FFFFFF"/>
                </a:solidFill>
                <a:latin typeface="Calibri" panose="020F0502020204030204" pitchFamily="34" charset="0"/>
              </a:rPr>
              <a:t>www.1ppt.com/fanwen/             </a:t>
            </a:r>
            <a:r>
              <a:rPr lang="zh-CN" altLang="en-US" sz="100" smtClean="0">
                <a:solidFill>
                  <a:srgbClr val="FFFFFF"/>
                </a:solidFill>
                <a:latin typeface="Calibri" panose="020F0502020204030204" pitchFamily="34" charset="0"/>
              </a:rPr>
              <a:t>试卷下载：</a:t>
            </a:r>
            <a:r>
              <a:rPr lang="en-US" altLang="zh-CN" sz="100" smtClean="0">
                <a:solidFill>
                  <a:srgbClr val="FFFFFF"/>
                </a:solidFill>
                <a:latin typeface="Calibri" panose="020F0502020204030204" pitchFamily="34" charset="0"/>
              </a:rPr>
              <a:t>www.1ppt.com/shiti/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zh-CN" altLang="en-US" sz="100" smtClean="0">
                <a:solidFill>
                  <a:srgbClr val="FFFFFF"/>
                </a:solidFill>
                <a:latin typeface="Calibri" panose="020F0502020204030204" pitchFamily="34" charset="0"/>
              </a:rPr>
              <a:t>教案下载：</a:t>
            </a:r>
            <a:r>
              <a:rPr lang="en-US" altLang="zh-CN" sz="100" smtClean="0">
                <a:solidFill>
                  <a:srgbClr val="FFFFFF"/>
                </a:solidFill>
                <a:latin typeface="Calibri" panose="020F0502020204030204" pitchFamily="34" charset="0"/>
              </a:rPr>
              <a:t>www.1ppt.com/jiaoan/        </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zh-CN" altLang="en-US" sz="100" smtClean="0">
                <a:solidFill>
                  <a:srgbClr val="FFFFFF"/>
                </a:solidFill>
                <a:latin typeface="Calibri" panose="020F0502020204030204" pitchFamily="34" charset="0"/>
              </a:rPr>
              <a:t>字体下载：</a:t>
            </a:r>
            <a:r>
              <a:rPr lang="en-US" altLang="zh-CN" sz="100" smtClean="0">
                <a:solidFill>
                  <a:srgbClr val="FFFFFF"/>
                </a:solidFill>
                <a:latin typeface="Calibri" panose="020F0502020204030204" pitchFamily="34" charset="0"/>
              </a:rPr>
              <a:t>www.1ppt.com/ziti/</a:t>
            </a:r>
            <a:endParaRPr lang="en-US" altLang="zh-CN" sz="100" smtClean="0">
              <a:solidFill>
                <a:srgbClr val="FFFFFF"/>
              </a:solidFill>
              <a:latin typeface="Calibri" panose="020F0502020204030204" pitchFamily="34" charset="0"/>
            </a:endParaRPr>
          </a:p>
          <a:p>
            <a:pPr fontAlgn="base">
              <a:spcBef>
                <a:spcPct val="0"/>
              </a:spcBef>
              <a:spcAft>
                <a:spcPct val="0"/>
              </a:spcAft>
            </a:pPr>
            <a:r>
              <a:rPr lang="en-US" altLang="zh-CN" sz="100" smtClean="0">
                <a:solidFill>
                  <a:srgbClr val="FFFFFF"/>
                </a:solidFill>
                <a:latin typeface="Calibri" panose="020F0502020204030204" pitchFamily="34" charset="0"/>
              </a:rPr>
              <a:t> </a:t>
            </a:r>
            <a:endParaRPr lang="zh-CN" altLang="en-US" sz="100" smtClean="0">
              <a:solidFill>
                <a:srgbClr val="FFFFFF"/>
              </a:solidFill>
              <a:latin typeface="Calibri" panose="020F0502020204030204" pitchFamily="34" charset="0"/>
            </a:endParaRPr>
          </a:p>
        </p:txBody>
      </p:sp>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日期占位符 6"/>
          <p:cNvSpPr>
            <a:spLocks noGrp="1"/>
          </p:cNvSpPr>
          <p:nvPr>
            <p:ph type="dt" sz="half" idx="10"/>
          </p:nvPr>
        </p:nvSpPr>
        <p:spPr/>
        <p:txBody>
          <a:bodyPr/>
          <a:lstStyle>
            <a:lvl1pPr>
              <a:defRPr/>
            </a:lvl1pPr>
          </a:lstStyle>
          <a:p>
            <a:pPr>
              <a:defRPr/>
            </a:pPr>
            <a:fld id="{54C76A7E-0F1B-4340-B62E-4A5D91479805}" type="datetimeFigureOut">
              <a:rPr lang="zh-CN" altLang="en-US"/>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BC27ABA6-B7EC-4F25-AA13-226CF8E56500}"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525E4B1-DD70-4004-A599-1493C4C92211}" type="datetimeFigureOut">
              <a:rPr lang="zh-CN" altLang="en-US"/>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523E8EA-3B94-44A5-A184-CBFAB2C22D63}" type="slidenum">
              <a:rPr lang="zh-CN" altLang="en-US"/>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152A730-F601-43E4-9297-9ACC43CE4A76}"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42CD57D-946C-4124-9518-4907B39A635F}" type="slidenum">
              <a:rPr lang="zh-CN" altLang="en-US"/>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57C7E780-B431-4C2F-BA87-28EF5AC6D0EC}"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C071A06-6DB8-4D2E-9101-F1C132592AC0}" type="slidenum">
              <a:rPr lang="zh-CN" altLang="en-US"/>
            </a:fld>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F2AF0A60-81F7-480C-9881-A190E4FD2009}"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205EF0E-FB3D-4F9A-B13D-1043222FB329}" type="slidenum">
              <a:rPr lang="zh-CN" altLang="en-US"/>
            </a:fld>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131CFA2-4527-49F5-8A65-34A5AC3BEA26}"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BF0391-D18A-4165-B8EB-6CFCDC758123}" type="slidenum">
              <a:rPr lang="zh-CN" altLang="en-US"/>
            </a:fld>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838ECC1-9C61-4BCB-9CDB-FC99B7E6CF05}"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950B74-8A77-427E-A8DB-A7E73CC0048F}"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2" Type="http://schemas.openxmlformats.org/officeDocument/2006/relationships/theme" Target="../theme/theme5.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2" Type="http://schemas.openxmlformats.org/officeDocument/2006/relationships/theme" Target="../theme/theme6.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7.xml"/><Relationship Id="rId8" Type="http://schemas.openxmlformats.org/officeDocument/2006/relationships/slideLayout" Target="../slideLayouts/slideLayout76.xml"/><Relationship Id="rId7" Type="http://schemas.openxmlformats.org/officeDocument/2006/relationships/slideLayout" Target="../slideLayouts/slideLayout75.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3" Type="http://schemas.openxmlformats.org/officeDocument/2006/relationships/slideLayout" Target="../slideLayouts/slideLayout71.xml"/><Relationship Id="rId2" Type="http://schemas.openxmlformats.org/officeDocument/2006/relationships/slideLayout" Target="../slideLayouts/slideLayout70.xml"/><Relationship Id="rId13" Type="http://schemas.openxmlformats.org/officeDocument/2006/relationships/theme" Target="../theme/theme7.xml"/><Relationship Id="rId12" Type="http://schemas.openxmlformats.org/officeDocument/2006/relationships/slideLayout" Target="../slideLayouts/slideLayout80.xml"/><Relationship Id="rId11" Type="http://schemas.openxmlformats.org/officeDocument/2006/relationships/slideLayout" Target="../slideLayouts/slideLayout79.xml"/><Relationship Id="rId10" Type="http://schemas.openxmlformats.org/officeDocument/2006/relationships/slideLayout" Target="../slideLayouts/slideLayout78.xml"/><Relationship Id="rId1"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a:buClr>
                <a:srgbClr val="000000"/>
              </a:buClr>
              <a:buFont typeface="Arial" panose="020B0604020202020204"/>
              <a:buNone/>
            </a:pPr>
            <a:fld id="{00000000-1234-1234-1234-123412341234}" type="slidenum">
              <a:rPr lang="en-US" kern="0"/>
            </a:fld>
            <a:endParaRPr kern="0"/>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TextBox 7"/>
          <p:cNvSpPr txBox="1"/>
          <p:nvPr userDrawn="1"/>
        </p:nvSpPr>
        <p:spPr>
          <a:xfrm>
            <a:off x="0" y="6493150"/>
            <a:ext cx="12192000" cy="369332"/>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a:solidFill>
                  <a:prstClr val="white"/>
                </a:solidFill>
              </a:rPr>
              <a:t>TS. Tống Xuân Tám - Trường ĐH Sư phạm TP.HCM - 0982 399 008 - tongxuantam@gmail.com</a:t>
            </a:r>
            <a:endParaRPr lang="en-US" b="1">
              <a:solidFill>
                <a:prstClr val="white"/>
              </a:solidFill>
            </a:endParaRPr>
          </a:p>
        </p:txBody>
      </p:sp>
      <p:sp>
        <p:nvSpPr>
          <p:cNvPr id="9" name="Date Placeholder 3"/>
          <p:cNvSpPr>
            <a:spLocks noGrp="1"/>
          </p:cNvSpPr>
          <p:nvPr>
            <p:ph type="dt" sz="half" idx="2"/>
          </p:nvPr>
        </p:nvSpPr>
        <p:spPr>
          <a:xfrm>
            <a:off x="609600" y="6096586"/>
            <a:ext cx="2844800" cy="365125"/>
          </a:xfrm>
          <a:prstGeom prst="rect">
            <a:avLst/>
          </a:prstGeom>
        </p:spPr>
        <p:txBody>
          <a:bodyPr vert="horz" lIns="91440" tIns="45720" rIns="91440" bIns="45720" rtlCol="0" anchor="ctr"/>
          <a:lstStyle>
            <a:lvl1pPr algn="l">
              <a:defRPr sz="1800" b="1">
                <a:solidFill>
                  <a:schemeClr val="tx1"/>
                </a:solidFill>
              </a:defRPr>
            </a:lvl1pPr>
          </a:lstStyle>
          <a:p>
            <a:fld id="{2DA5DD5A-A1A3-4EE1-A507-ED971F42ADA9}" type="datetime1">
              <a:rPr lang="en-US" smtClean="0">
                <a:solidFill>
                  <a:prstClr val="black"/>
                </a:solidFill>
              </a:rPr>
            </a:fld>
            <a:endParaRPr lang="en-US">
              <a:solidFill>
                <a:prstClr val="black"/>
              </a:solidFill>
            </a:endParaRPr>
          </a:p>
        </p:txBody>
      </p:sp>
      <p:sp>
        <p:nvSpPr>
          <p:cNvPr id="10" name="Slide Number Placeholder 5"/>
          <p:cNvSpPr>
            <a:spLocks noGrp="1"/>
          </p:cNvSpPr>
          <p:nvPr>
            <p:ph type="sldNum" sz="quarter" idx="4"/>
          </p:nvPr>
        </p:nvSpPr>
        <p:spPr>
          <a:xfrm>
            <a:off x="8737600" y="6096586"/>
            <a:ext cx="2844800" cy="365125"/>
          </a:xfrm>
          <a:prstGeom prst="rect">
            <a:avLst/>
          </a:prstGeom>
        </p:spPr>
        <p:txBody>
          <a:bodyPr vert="horz" lIns="91440" tIns="45720" rIns="91440" bIns="45720" rtlCol="0" anchor="ctr"/>
          <a:lstStyle>
            <a:lvl1pPr algn="r">
              <a:defRPr sz="1800" b="1">
                <a:solidFill>
                  <a:schemeClr val="tx1"/>
                </a:solidFill>
              </a:defRPr>
            </a:lvl1pPr>
          </a:lstStyle>
          <a:p>
            <a:fld id="{1F8F63E4-CDDB-4C76-AF5C-6B63B744D55B}" type="slidenum">
              <a:rPr lang="en-US" smtClean="0">
                <a:solidFill>
                  <a:prstClr val="black"/>
                </a:solidFill>
              </a:rPr>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ctr" defTabSz="914400" rtl="0" eaLnBrk="1" latinLnBrk="0" hangingPunct="1">
        <a:spcBef>
          <a:spcPct val="0"/>
        </a:spcBef>
        <a:buNone/>
        <a:defRPr sz="4400" b="1" kern="1200">
          <a:solidFill>
            <a:srgbClr val="FF0000"/>
          </a:solidFill>
          <a:effectLst/>
          <a:latin typeface="+mj-lt"/>
          <a:ea typeface="+mj-ea"/>
          <a:cs typeface="+mj-cs"/>
        </a:defRPr>
      </a:lvl1pPr>
    </p:titleStyle>
    <p:bodyStyle>
      <a:lvl1pPr marL="228600" indent="-228600" algn="just" defTabSz="914400" rtl="0" eaLnBrk="1" latinLnBrk="0" hangingPunct="1">
        <a:spcBef>
          <a:spcPts val="600"/>
        </a:spcBef>
        <a:spcAft>
          <a:spcPts val="600"/>
        </a:spcAft>
        <a:buClr>
          <a:srgbClr val="FF0000"/>
        </a:buClr>
        <a:buFont typeface="Arial" panose="020B0604020202020204" pitchFamily="34" charset="0"/>
        <a:buChar char="•"/>
        <a:defRPr sz="2800" b="1" kern="1200">
          <a:solidFill>
            <a:schemeClr val="tx1"/>
          </a:solidFill>
          <a:effectLst/>
          <a:latin typeface="+mn-lt"/>
          <a:ea typeface="+mn-ea"/>
          <a:cs typeface="+mn-cs"/>
        </a:defRPr>
      </a:lvl1pPr>
      <a:lvl2pPr marL="742950" indent="-28575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2pPr>
      <a:lvl3pPr marL="1143000" indent="-22860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3pPr>
      <a:lvl4pPr marL="1600200" indent="-22860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4pPr>
      <a:lvl5pPr marL="2057400" indent="-22860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266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cs typeface="+mn-cs"/>
              </a:defRPr>
            </a:lvl1pPr>
          </a:lstStyle>
          <a:p>
            <a:pPr>
              <a:defRPr/>
            </a:pPr>
            <a:fld id="{C1E0FE07-AAAE-4916-8EB4-BE769335DEC4}" type="datetimeFigureOut">
              <a:rPr lang="en-US">
                <a:sym typeface="Arial" panose="020B0604020202020204" pitchFamily="34" charset="0"/>
              </a:rPr>
            </a:fld>
            <a:endParaRPr lang="en-US">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cs typeface="+mn-cs"/>
              </a:defRPr>
            </a:lvl1pPr>
          </a:lstStyle>
          <a:p>
            <a:pPr>
              <a:defRPr/>
            </a:pPr>
            <a:fld id="{65CA5808-A71E-4E86-9461-9CE2F30D2093}" type="slidenum">
              <a:rPr lang="en-US">
                <a:sym typeface="Arial" panose="020B0604020202020204" pitchFamily="34" charset="0"/>
              </a:rPr>
            </a:fld>
            <a:endParaRPr lang="en-US">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 name="文本占位符 2"/>
          <p:cNvSpPr>
            <a:spLocks noGrp="1"/>
          </p:cNvSpPr>
          <p:nvPr>
            <p:ph type="body" idx="1"/>
          </p:nvPr>
        </p:nvSpPr>
        <p:spPr>
          <a:xfrm>
            <a:off x="838200" y="1825625"/>
            <a:ext cx="10515600" cy="4351338"/>
          </a:xfrm>
          <a:prstGeom prst="rect">
            <a:avLst/>
          </a:prstGeom>
        </p:spPr>
        <p:txBody>
          <a:bodyPr vert="horz" wrap="square" lIns="91440" tIns="45720" rIns="91440" bIns="45720" numCol="1" anchor="t" anchorCtr="0" compatLnSpc="1">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ea typeface="Microsoft YaHei" panose="020B0503020204020204" pitchFamily="34" charset="-122"/>
                <a:cs typeface="+mn-cs"/>
              </a:defRPr>
            </a:lvl1pPr>
          </a:lstStyle>
          <a:p>
            <a:pPr>
              <a:defRPr/>
            </a:pPr>
            <a:fld id="{FCAD425F-E8C9-4C27-AA4B-3054C0E9CE1B}" type="datetimeFigureOut">
              <a:rPr lang="zh-CN" altLang="en-US">
                <a:sym typeface="Arial" panose="020B0604020202020204" pitchFamily="34" charset="0"/>
              </a:rPr>
            </a:fld>
            <a:endParaRPr lang="zh-CN" altLang="en-US" dirty="0">
              <a:sym typeface="Arial" panose="020B0604020202020204" pitchFamily="34" charset="0"/>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dirty="0">
                <a:solidFill>
                  <a:prstClr val="black">
                    <a:tint val="75000"/>
                  </a:prstClr>
                </a:solidFill>
                <a:latin typeface="Calibri" panose="020F0502020204030204"/>
                <a:ea typeface="Microsoft YaHei" panose="020B0503020204020204" pitchFamily="34" charset="-122"/>
                <a:cs typeface="+mn-cs"/>
              </a:defRPr>
            </a:lvl1pPr>
          </a:lstStyle>
          <a:p>
            <a:pPr>
              <a:defRPr/>
            </a:pPr>
            <a:endParaRPr lang="zh-CN" altLang="en-US">
              <a:sym typeface="Arial" panose="020B0604020202020204" pitchFamily="34" charset="0"/>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ea typeface="Microsoft YaHei" panose="020B0503020204020204" pitchFamily="34" charset="-122"/>
                <a:cs typeface="+mn-cs"/>
              </a:defRPr>
            </a:lvl1pPr>
          </a:lstStyle>
          <a:p>
            <a:pPr>
              <a:defRPr/>
            </a:pPr>
            <a:fld id="{6F7AA51F-1227-49C9-91A8-682B37A40809}" type="slidenum">
              <a:rPr lang="zh-CN" altLang="en-US">
                <a:sym typeface="Arial" panose="020B0604020202020204" pitchFamily="34" charset="0"/>
              </a:rPr>
            </a:fld>
            <a:endParaRPr lang="zh-CN" altLang="en-US" dirty="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icrosoft YaHei" panose="020B0503020204020204" pitchFamily="34" charset="-122"/>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icrosoft YaHei"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icrosoft YaHei"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icrosoft YaHei"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icrosoft YaHe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3.xml"/><Relationship Id="rId2" Type="http://schemas.openxmlformats.org/officeDocument/2006/relationships/image" Target="../media/image15.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4.xml"/><Relationship Id="rId2" Type="http://schemas.openxmlformats.org/officeDocument/2006/relationships/slide" Target="slide6.xml"/><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0.xml"/><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1.xml"/><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6.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3.xml"/><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6.xml"/><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16.jpeg"/><Relationship Id="rId7" Type="http://schemas.openxmlformats.org/officeDocument/2006/relationships/tags" Target="../tags/tag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3" Type="http://schemas.openxmlformats.org/officeDocument/2006/relationships/slideLayout" Target="../slideLayouts/slideLayout48.xml"/><Relationship Id="rId12" Type="http://schemas.openxmlformats.org/officeDocument/2006/relationships/image" Target="../media/image18.png"/><Relationship Id="rId11" Type="http://schemas.microsoft.com/office/2007/relationships/media" Target="../media/media1.mp3"/><Relationship Id="rId10" Type="http://schemas.openxmlformats.org/officeDocument/2006/relationships/audio" Target="../media/media1.mp3"/><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9.xml"/><Relationship Id="rId5" Type="http://schemas.openxmlformats.org/officeDocument/2006/relationships/tags" Target="../tags/tag4.xml"/><Relationship Id="rId4" Type="http://schemas.openxmlformats.org/officeDocument/2006/relationships/image" Target="../media/image15.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1241659" y="2213647"/>
            <a:ext cx="9548261" cy="4499973"/>
          </a:xfrm>
          <a:prstGeom prst="rect">
            <a:avLst/>
          </a:prstGeom>
        </p:spPr>
      </p:pic>
      <p:pic>
        <p:nvPicPr>
          <p:cNvPr id="5" name="Picture 4" descr="cloud.png"/>
          <p:cNvPicPr>
            <a:picLocks noChangeAspect="1"/>
          </p:cNvPicPr>
          <p:nvPr/>
        </p:nvPicPr>
        <p:blipFill>
          <a:blip r:embed="rId2" cstate="print"/>
          <a:stretch>
            <a:fillRect/>
          </a:stretch>
        </p:blipFill>
        <p:spPr>
          <a:xfrm>
            <a:off x="3809808" y="3690198"/>
            <a:ext cx="4572383" cy="2636084"/>
          </a:xfrm>
          <a:prstGeom prst="rect">
            <a:avLst/>
          </a:prstGeom>
        </p:spPr>
      </p:pic>
      <p:grpSp>
        <p:nvGrpSpPr>
          <p:cNvPr id="3" name="组合 2"/>
          <p:cNvGrpSpPr/>
          <p:nvPr/>
        </p:nvGrpSpPr>
        <p:grpSpPr>
          <a:xfrm>
            <a:off x="4437744" y="3382954"/>
            <a:ext cx="3328128" cy="2117"/>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14679" y="2494051"/>
            <a:ext cx="1943504" cy="830997"/>
          </a:xfrm>
          <a:prstGeom prst="rect">
            <a:avLst/>
          </a:prstGeom>
          <a:noFill/>
        </p:spPr>
        <p:txBody>
          <a:bodyPr wrap="square" rtlCol="0">
            <a:spAutoFit/>
          </a:bodyPr>
          <a:lstStyle/>
          <a:p>
            <a:pPr algn="ctr"/>
            <a:endParaRPr lang="en-US" sz="4800" b="1" i="1">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35155" y="4549877"/>
            <a:ext cx="3567267" cy="769441"/>
          </a:xfrm>
          <a:prstGeom prst="rect">
            <a:avLst/>
          </a:prstGeom>
          <a:noFill/>
        </p:spPr>
        <p:txBody>
          <a:bodyPr wrap="square" rtlCol="0">
            <a:spAutoFit/>
          </a:bodyPr>
          <a:lstStyle/>
          <a:p>
            <a:pPr algn="ctr"/>
            <a:r>
              <a:rPr lang="en-US" sz="4400" b="1" i="1">
                <a:solidFill>
                  <a:schemeClr val="bg1"/>
                </a:solidFill>
                <a:latin typeface="Times New Roman" panose="02020603050405020304" pitchFamily="18" charset="0"/>
                <a:cs typeface="Times New Roman" panose="02020603050405020304" pitchFamily="18" charset="0"/>
              </a:rPr>
              <a:t>WELCOME</a:t>
            </a:r>
            <a:endParaRPr lang="en-US" sz="4400" b="1" i="1">
              <a:solidFill>
                <a:schemeClr val="bg1"/>
              </a:solidFill>
              <a:latin typeface="Times New Roman" panose="02020603050405020304" pitchFamily="18" charset="0"/>
              <a:cs typeface="Times New Roman" panose="02020603050405020304" pitchFamily="18" charset="0"/>
            </a:endParaRPr>
          </a:p>
        </p:txBody>
      </p:sp>
      <p:pic>
        <p:nvPicPr>
          <p:cNvPr id="9" name="图片 17"/>
          <p:cNvPicPr>
            <a:picLocks noChangeAspect="1"/>
          </p:cNvPicPr>
          <p:nvPr/>
        </p:nvPicPr>
        <p:blipFill>
          <a:blip r:embed="rId3"/>
          <a:stretch>
            <a:fillRect/>
          </a:stretch>
        </p:blipFill>
        <p:spPr>
          <a:xfrm>
            <a:off x="1" y="279400"/>
            <a:ext cx="755969" cy="772227"/>
          </a:xfrm>
          <a:prstGeom prst="rect">
            <a:avLst/>
          </a:prstGeom>
        </p:spPr>
      </p:pic>
      <p:sp>
        <p:nvSpPr>
          <p:cNvPr id="2" name="Rectangle 1"/>
          <p:cNvSpPr/>
          <p:nvPr/>
        </p:nvSpPr>
        <p:spPr>
          <a:xfrm>
            <a:off x="1791019" y="279400"/>
            <a:ext cx="8609965" cy="2584450"/>
          </a:xfrm>
          <a:prstGeom prst="rect">
            <a:avLst/>
          </a:prstGeom>
          <a:noFill/>
        </p:spPr>
        <p:txBody>
          <a:bodyPr wrap="non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 THCS VÂN ĐỒN</a:t>
            </a:r>
            <a:endPar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TỔ: SỬ - ĐỊA – GDCD</a:t>
            </a:r>
            <a:endParaRPr lang="en-US" sz="36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3600" b="1" i="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sym typeface="+mn-ea"/>
              </a:rPr>
              <a:t>MÔN: GDCD 6</a:t>
            </a:r>
            <a:endPar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endParaRPr lang="en-US" sz="36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12642" name="组合 1"/>
          <p:cNvGrpSpPr/>
          <p:nvPr/>
        </p:nvGrpSpPr>
        <p:grpSpPr bwMode="auto">
          <a:xfrm>
            <a:off x="2648414" y="5614195"/>
            <a:ext cx="7151687" cy="1622425"/>
            <a:chOff x="1685647" y="3197027"/>
            <a:chExt cx="8577897" cy="3167382"/>
          </a:xfrm>
        </p:grpSpPr>
        <p:sp>
          <p:nvSpPr>
            <p:cNvPr id="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a:defRPr/>
              </a:pPr>
              <a:endParaRPr lang="zh-CN" altLang="en-US" sz="200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nvGrpSpPr>
            <p:cNvPr id="112857" name="Group 26"/>
            <p:cNvGrpSpPr>
              <a:grpSpLocks noChangeAspect="1"/>
            </p:cNvGrpSpPr>
            <p:nvPr/>
          </p:nvGrpSpPr>
          <p:grpSpPr bwMode="auto">
            <a:xfrm>
              <a:off x="2133872" y="3197027"/>
              <a:ext cx="7924257" cy="2195757"/>
              <a:chOff x="-40" y="982"/>
              <a:chExt cx="7747" cy="2356"/>
            </a:xfrm>
          </p:grpSpPr>
          <p:sp>
            <p:nvSpPr>
              <p:cNvPr id="5" name="Freeform 27"/>
              <p:cNvSpPr/>
              <p:nvPr/>
            </p:nvSpPr>
            <p:spPr bwMode="auto">
              <a:xfrm>
                <a:off x="-7" y="2538"/>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6" name="Freeform 28"/>
              <p:cNvSpPr/>
              <p:nvPr/>
            </p:nvSpPr>
            <p:spPr bwMode="auto">
              <a:xfrm>
                <a:off x="21" y="1757"/>
                <a:ext cx="3822" cy="1064"/>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7" name="Freeform 29"/>
              <p:cNvSpPr/>
              <p:nvPr/>
            </p:nvSpPr>
            <p:spPr bwMode="auto">
              <a:xfrm>
                <a:off x="3844" y="1800"/>
                <a:ext cx="3680"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8" name="Freeform 30"/>
              <p:cNvSpPr/>
              <p:nvPr/>
            </p:nvSpPr>
            <p:spPr bwMode="auto">
              <a:xfrm>
                <a:off x="129" y="1760"/>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9" name="Freeform 31"/>
              <p:cNvSpPr/>
              <p:nvPr/>
            </p:nvSpPr>
            <p:spPr bwMode="auto">
              <a:xfrm>
                <a:off x="-41" y="2628"/>
                <a:ext cx="3883" cy="688"/>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0" name="Freeform 32"/>
              <p:cNvSpPr/>
              <p:nvPr/>
            </p:nvSpPr>
            <p:spPr bwMode="auto">
              <a:xfrm>
                <a:off x="3889" y="1800"/>
                <a:ext cx="3758" cy="1008"/>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1" name="Freeform 33"/>
              <p:cNvSpPr/>
              <p:nvPr/>
            </p:nvSpPr>
            <p:spPr bwMode="auto">
              <a:xfrm>
                <a:off x="3878" y="2525"/>
                <a:ext cx="3829"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2" name="Freeform 34"/>
              <p:cNvSpPr/>
              <p:nvPr/>
            </p:nvSpPr>
            <p:spPr bwMode="auto">
              <a:xfrm>
                <a:off x="317" y="2645"/>
                <a:ext cx="3457" cy="163"/>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3" name="Freeform 35"/>
              <p:cNvSpPr/>
              <p:nvPr/>
            </p:nvSpPr>
            <p:spPr bwMode="auto">
              <a:xfrm>
                <a:off x="696" y="2665"/>
                <a:ext cx="3032" cy="140"/>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4" name="Freeform 36"/>
              <p:cNvSpPr/>
              <p:nvPr/>
            </p:nvSpPr>
            <p:spPr bwMode="auto">
              <a:xfrm>
                <a:off x="853" y="2691"/>
                <a:ext cx="2595" cy="90"/>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5" name="Freeform 37"/>
              <p:cNvSpPr/>
              <p:nvPr/>
            </p:nvSpPr>
            <p:spPr bwMode="auto">
              <a:xfrm>
                <a:off x="73" y="2738"/>
                <a:ext cx="3658" cy="120"/>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6" name="Freeform 38"/>
              <p:cNvSpPr/>
              <p:nvPr/>
            </p:nvSpPr>
            <p:spPr bwMode="auto">
              <a:xfrm>
                <a:off x="3967" y="2621"/>
                <a:ext cx="3369" cy="176"/>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7" name="Freeform 39"/>
              <p:cNvSpPr/>
              <p:nvPr/>
            </p:nvSpPr>
            <p:spPr bwMode="auto">
              <a:xfrm>
                <a:off x="4094" y="2685"/>
                <a:ext cx="3246" cy="93"/>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8" name="Freeform 40"/>
              <p:cNvSpPr/>
              <p:nvPr/>
            </p:nvSpPr>
            <p:spPr bwMode="auto">
              <a:xfrm>
                <a:off x="4311" y="2728"/>
                <a:ext cx="2612" cy="40"/>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9" name="Freeform 41"/>
              <p:cNvSpPr/>
              <p:nvPr/>
            </p:nvSpPr>
            <p:spPr bwMode="auto">
              <a:xfrm>
                <a:off x="4006" y="2774"/>
                <a:ext cx="2991" cy="86"/>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0" name="Freeform 42"/>
              <p:cNvSpPr/>
              <p:nvPr/>
            </p:nvSpPr>
            <p:spPr bwMode="auto">
              <a:xfrm>
                <a:off x="3865" y="1770"/>
                <a:ext cx="3362"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1" name="Freeform 43"/>
              <p:cNvSpPr/>
              <p:nvPr/>
            </p:nvSpPr>
            <p:spPr bwMode="auto">
              <a:xfrm>
                <a:off x="512" y="1737"/>
                <a:ext cx="3353" cy="1067"/>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2" name="Freeform 44"/>
              <p:cNvSpPr/>
              <p:nvPr/>
            </p:nvSpPr>
            <p:spPr bwMode="auto">
              <a:xfrm>
                <a:off x="553" y="982"/>
                <a:ext cx="3323" cy="1822"/>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3" name="Freeform 45"/>
              <p:cNvSpPr/>
              <p:nvPr/>
            </p:nvSpPr>
            <p:spPr bwMode="auto">
              <a:xfrm>
                <a:off x="3695" y="1042"/>
                <a:ext cx="3516" cy="1766"/>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zh-CN" altLang="en-US" sz="200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grpSp>
      <p:grpSp>
        <p:nvGrpSpPr>
          <p:cNvPr id="112643" name="Group 3"/>
          <p:cNvGrpSpPr/>
          <p:nvPr/>
        </p:nvGrpSpPr>
        <p:grpSpPr bwMode="auto">
          <a:xfrm rot="10800000">
            <a:off x="3170238" y="-22225"/>
            <a:ext cx="241300" cy="971550"/>
            <a:chOff x="4980416" y="5037518"/>
            <a:chExt cx="412706" cy="1820482"/>
          </a:xfrm>
        </p:grpSpPr>
        <p:sp>
          <p:nvSpPr>
            <p:cNvPr id="368" name="Freeform 11"/>
            <p:cNvSpPr/>
            <p:nvPr/>
          </p:nvSpPr>
          <p:spPr bwMode="auto">
            <a:xfrm>
              <a:off x="4993993" y="5049417"/>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69" name="Freeform 12"/>
            <p:cNvSpPr/>
            <p:nvPr/>
          </p:nvSpPr>
          <p:spPr bwMode="auto">
            <a:xfrm>
              <a:off x="4993993" y="5049417"/>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0" name="Freeform 13"/>
            <p:cNvSpPr/>
            <p:nvPr/>
          </p:nvSpPr>
          <p:spPr bwMode="auto">
            <a:xfrm>
              <a:off x="5078162" y="5468840"/>
              <a:ext cx="124898" cy="138618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1" name="Freeform 14"/>
            <p:cNvSpPr/>
            <p:nvPr/>
          </p:nvSpPr>
          <p:spPr bwMode="auto">
            <a:xfrm>
              <a:off x="5200346" y="5465867"/>
              <a:ext cx="103177" cy="1386184"/>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2" name="Freeform 15"/>
            <p:cNvSpPr/>
            <p:nvPr/>
          </p:nvSpPr>
          <p:spPr bwMode="auto">
            <a:xfrm>
              <a:off x="4983132" y="5465867"/>
              <a:ext cx="100460" cy="1386184"/>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3" name="Freeform 16"/>
            <p:cNvSpPr/>
            <p:nvPr/>
          </p:nvSpPr>
          <p:spPr bwMode="auto">
            <a:xfrm>
              <a:off x="5078162" y="5040492"/>
              <a:ext cx="133044" cy="193353"/>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4" name="Freeform 35"/>
            <p:cNvSpPr/>
            <p:nvPr/>
          </p:nvSpPr>
          <p:spPr bwMode="auto">
            <a:xfrm>
              <a:off x="5143326" y="5037518"/>
              <a:ext cx="249796"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5" name="Freeform 36"/>
            <p:cNvSpPr/>
            <p:nvPr/>
          </p:nvSpPr>
          <p:spPr bwMode="auto">
            <a:xfrm>
              <a:off x="5146042" y="5221946"/>
              <a:ext cx="149334" cy="294489"/>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6" name="Freeform 37"/>
            <p:cNvSpPr/>
            <p:nvPr/>
          </p:nvSpPr>
          <p:spPr bwMode="auto">
            <a:xfrm>
              <a:off x="5143326" y="5474790"/>
              <a:ext cx="59734" cy="1383210"/>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7" name="Freeform 38"/>
            <p:cNvSpPr/>
            <p:nvPr/>
          </p:nvSpPr>
          <p:spPr bwMode="auto">
            <a:xfrm>
              <a:off x="5200346" y="5465867"/>
              <a:ext cx="103177" cy="1386184"/>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78" name="Freeform 39"/>
            <p:cNvSpPr/>
            <p:nvPr/>
          </p:nvSpPr>
          <p:spPr bwMode="auto">
            <a:xfrm>
              <a:off x="5143326" y="5037518"/>
              <a:ext cx="65164" cy="184428"/>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44" name="Group 4"/>
          <p:cNvGrpSpPr/>
          <p:nvPr/>
        </p:nvGrpSpPr>
        <p:grpSpPr bwMode="auto">
          <a:xfrm rot="10800000">
            <a:off x="2778125" y="-22225"/>
            <a:ext cx="241300" cy="1149350"/>
            <a:chOff x="5502862" y="5355294"/>
            <a:chExt cx="412706" cy="1502706"/>
          </a:xfrm>
        </p:grpSpPr>
        <p:sp>
          <p:nvSpPr>
            <p:cNvPr id="380" name="Freeform 23"/>
            <p:cNvSpPr/>
            <p:nvPr/>
          </p:nvSpPr>
          <p:spPr bwMode="auto">
            <a:xfrm>
              <a:off x="5513723" y="5365671"/>
              <a:ext cx="304099" cy="48983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1" name="Freeform 24"/>
            <p:cNvSpPr/>
            <p:nvPr/>
          </p:nvSpPr>
          <p:spPr bwMode="auto">
            <a:xfrm>
              <a:off x="5513723" y="5365671"/>
              <a:ext cx="304099" cy="48983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2" name="Freeform 25"/>
            <p:cNvSpPr/>
            <p:nvPr/>
          </p:nvSpPr>
          <p:spPr bwMode="auto">
            <a:xfrm>
              <a:off x="5603322" y="5789086"/>
              <a:ext cx="127614" cy="1068914"/>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3" name="Freeform 26"/>
            <p:cNvSpPr/>
            <p:nvPr/>
          </p:nvSpPr>
          <p:spPr bwMode="auto">
            <a:xfrm>
              <a:off x="5728220" y="5782860"/>
              <a:ext cx="100462" cy="1070989"/>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4" name="Freeform 27"/>
            <p:cNvSpPr/>
            <p:nvPr/>
          </p:nvSpPr>
          <p:spPr bwMode="auto">
            <a:xfrm>
              <a:off x="5505576" y="5782860"/>
              <a:ext cx="100462" cy="1070989"/>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5" name="Freeform 28"/>
            <p:cNvSpPr/>
            <p:nvPr/>
          </p:nvSpPr>
          <p:spPr bwMode="auto">
            <a:xfrm>
              <a:off x="5600608" y="5359445"/>
              <a:ext cx="130328" cy="18887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6" name="Freeform 40"/>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7" name="Freeform 41"/>
            <p:cNvSpPr/>
            <p:nvPr/>
          </p:nvSpPr>
          <p:spPr bwMode="auto">
            <a:xfrm>
              <a:off x="5665772" y="5535867"/>
              <a:ext cx="152050" cy="294730"/>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8" name="Freeform 42"/>
            <p:cNvSpPr/>
            <p:nvPr/>
          </p:nvSpPr>
          <p:spPr bwMode="auto">
            <a:xfrm>
              <a:off x="5682063" y="5789086"/>
              <a:ext cx="62448" cy="1066840"/>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89" name="Freeform 43"/>
            <p:cNvSpPr/>
            <p:nvPr/>
          </p:nvSpPr>
          <p:spPr bwMode="auto">
            <a:xfrm>
              <a:off x="5728220" y="5782860"/>
              <a:ext cx="100462" cy="1070989"/>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0" name="Freeform 44"/>
            <p:cNvSpPr/>
            <p:nvPr/>
          </p:nvSpPr>
          <p:spPr bwMode="auto">
            <a:xfrm>
              <a:off x="5665772" y="5359445"/>
              <a:ext cx="65164" cy="180573"/>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45" name="Group 7"/>
          <p:cNvGrpSpPr/>
          <p:nvPr/>
        </p:nvGrpSpPr>
        <p:grpSpPr bwMode="auto">
          <a:xfrm rot="10800000">
            <a:off x="1689100" y="-22225"/>
            <a:ext cx="238125" cy="801688"/>
            <a:chOff x="6959786" y="5355294"/>
            <a:chExt cx="407320" cy="1502706"/>
          </a:xfrm>
        </p:grpSpPr>
        <p:sp>
          <p:nvSpPr>
            <p:cNvPr id="392" name="Freeform 17"/>
            <p:cNvSpPr/>
            <p:nvPr/>
          </p:nvSpPr>
          <p:spPr bwMode="auto">
            <a:xfrm>
              <a:off x="6970648" y="5364222"/>
              <a:ext cx="304132" cy="490982"/>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3" name="Freeform 18"/>
            <p:cNvSpPr/>
            <p:nvPr/>
          </p:nvSpPr>
          <p:spPr bwMode="auto">
            <a:xfrm>
              <a:off x="6970648" y="5364222"/>
              <a:ext cx="304132" cy="490982"/>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4" name="Freeform 19"/>
            <p:cNvSpPr/>
            <p:nvPr/>
          </p:nvSpPr>
          <p:spPr bwMode="auto">
            <a:xfrm>
              <a:off x="7057543" y="5786765"/>
              <a:ext cx="124911" cy="1068261"/>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5" name="Freeform 20"/>
            <p:cNvSpPr/>
            <p:nvPr/>
          </p:nvSpPr>
          <p:spPr bwMode="auto">
            <a:xfrm>
              <a:off x="7185169" y="5783788"/>
              <a:ext cx="100473"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6" name="Freeform 21"/>
            <p:cNvSpPr/>
            <p:nvPr/>
          </p:nvSpPr>
          <p:spPr bwMode="auto">
            <a:xfrm>
              <a:off x="6962501" y="5783788"/>
              <a:ext cx="100473"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7" name="Freeform 22"/>
            <p:cNvSpPr/>
            <p:nvPr/>
          </p:nvSpPr>
          <p:spPr bwMode="auto">
            <a:xfrm>
              <a:off x="7057543" y="5355294"/>
              <a:ext cx="130342" cy="190442"/>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8" name="Freeform 45"/>
            <p:cNvSpPr/>
            <p:nvPr/>
          </p:nvSpPr>
          <p:spPr bwMode="auto">
            <a:xfrm>
              <a:off x="7117283" y="5355294"/>
              <a:ext cx="249823"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99" name="Freeform 46"/>
            <p:cNvSpPr/>
            <p:nvPr/>
          </p:nvSpPr>
          <p:spPr bwMode="auto">
            <a:xfrm>
              <a:off x="7117283" y="5536810"/>
              <a:ext cx="157497" cy="29458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0" name="Freeform 47"/>
            <p:cNvSpPr/>
            <p:nvPr/>
          </p:nvSpPr>
          <p:spPr bwMode="auto">
            <a:xfrm>
              <a:off x="7117283" y="5786765"/>
              <a:ext cx="65171" cy="1065284"/>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1" name="Freeform 48"/>
            <p:cNvSpPr/>
            <p:nvPr/>
          </p:nvSpPr>
          <p:spPr bwMode="auto">
            <a:xfrm>
              <a:off x="7185169" y="5783788"/>
              <a:ext cx="100473" cy="1068261"/>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2" name="Freeform 49"/>
            <p:cNvSpPr/>
            <p:nvPr/>
          </p:nvSpPr>
          <p:spPr bwMode="auto">
            <a:xfrm>
              <a:off x="7117283" y="5358271"/>
              <a:ext cx="70602" cy="181514"/>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46" name="Group 5"/>
          <p:cNvGrpSpPr/>
          <p:nvPr/>
        </p:nvGrpSpPr>
        <p:grpSpPr bwMode="auto">
          <a:xfrm rot="10800000">
            <a:off x="2406650" y="-20638"/>
            <a:ext cx="234950" cy="1381126"/>
            <a:chOff x="6007804" y="4266641"/>
            <a:chExt cx="403952" cy="2588666"/>
          </a:xfrm>
        </p:grpSpPr>
        <p:sp>
          <p:nvSpPr>
            <p:cNvPr id="404" name="Freeform 29"/>
            <p:cNvSpPr/>
            <p:nvPr/>
          </p:nvSpPr>
          <p:spPr bwMode="auto">
            <a:xfrm>
              <a:off x="6018722" y="4275568"/>
              <a:ext cx="300235" cy="490953"/>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5" name="Freeform 30"/>
            <p:cNvSpPr/>
            <p:nvPr/>
          </p:nvSpPr>
          <p:spPr bwMode="auto">
            <a:xfrm>
              <a:off x="6018722" y="4275568"/>
              <a:ext cx="300235" cy="490953"/>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6" name="Freeform 31"/>
            <p:cNvSpPr/>
            <p:nvPr/>
          </p:nvSpPr>
          <p:spPr bwMode="auto">
            <a:xfrm>
              <a:off x="6106063" y="4698086"/>
              <a:ext cx="125553" cy="216019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7" name="Freeform 32"/>
            <p:cNvSpPr/>
            <p:nvPr/>
          </p:nvSpPr>
          <p:spPr bwMode="auto">
            <a:xfrm>
              <a:off x="6231615" y="4695110"/>
              <a:ext cx="100987" cy="2160197"/>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8" name="Freeform 33"/>
            <p:cNvSpPr/>
            <p:nvPr/>
          </p:nvSpPr>
          <p:spPr bwMode="auto">
            <a:xfrm>
              <a:off x="6010533" y="4695110"/>
              <a:ext cx="100989" cy="2160197"/>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09" name="Freeform 34"/>
            <p:cNvSpPr/>
            <p:nvPr/>
          </p:nvSpPr>
          <p:spPr bwMode="auto">
            <a:xfrm>
              <a:off x="6108791" y="4269617"/>
              <a:ext cx="128283" cy="184480"/>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0" name="Freeform 50"/>
            <p:cNvSpPr/>
            <p:nvPr/>
          </p:nvSpPr>
          <p:spPr bwMode="auto">
            <a:xfrm>
              <a:off x="6177027" y="4269617"/>
              <a:ext cx="237457" cy="2588664"/>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1" name="Freeform 51"/>
            <p:cNvSpPr/>
            <p:nvPr/>
          </p:nvSpPr>
          <p:spPr bwMode="auto">
            <a:xfrm>
              <a:off x="6160651" y="4442195"/>
              <a:ext cx="158306" cy="297548"/>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2" name="Freeform 52"/>
            <p:cNvSpPr/>
            <p:nvPr/>
          </p:nvSpPr>
          <p:spPr bwMode="auto">
            <a:xfrm>
              <a:off x="6160651" y="4704037"/>
              <a:ext cx="70965" cy="2157221"/>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3" name="Freeform 53"/>
            <p:cNvSpPr/>
            <p:nvPr/>
          </p:nvSpPr>
          <p:spPr bwMode="auto">
            <a:xfrm>
              <a:off x="6231615" y="4695110"/>
              <a:ext cx="100987" cy="2160197"/>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4" name="Freeform 54"/>
            <p:cNvSpPr/>
            <p:nvPr/>
          </p:nvSpPr>
          <p:spPr bwMode="auto">
            <a:xfrm>
              <a:off x="6163379" y="4269617"/>
              <a:ext cx="73695" cy="178529"/>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47" name="Group 6"/>
          <p:cNvGrpSpPr/>
          <p:nvPr/>
        </p:nvGrpSpPr>
        <p:grpSpPr bwMode="auto">
          <a:xfrm rot="10800000">
            <a:off x="2047875" y="-20638"/>
            <a:ext cx="238125" cy="1676401"/>
            <a:chOff x="6480429" y="3713225"/>
            <a:chExt cx="409339" cy="3142082"/>
          </a:xfrm>
        </p:grpSpPr>
        <p:sp>
          <p:nvSpPr>
            <p:cNvPr id="416" name="Freeform 5"/>
            <p:cNvSpPr/>
            <p:nvPr/>
          </p:nvSpPr>
          <p:spPr bwMode="auto">
            <a:xfrm>
              <a:off x="6494073" y="3725127"/>
              <a:ext cx="302912" cy="490951"/>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7" name="Freeform 6"/>
            <p:cNvSpPr/>
            <p:nvPr/>
          </p:nvSpPr>
          <p:spPr bwMode="auto">
            <a:xfrm>
              <a:off x="6494073" y="3725127"/>
              <a:ext cx="302912" cy="490951"/>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8" name="Freeform 7"/>
            <p:cNvSpPr/>
            <p:nvPr/>
          </p:nvSpPr>
          <p:spPr bwMode="auto">
            <a:xfrm>
              <a:off x="6578670" y="4147641"/>
              <a:ext cx="125531" cy="2710640"/>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19" name="Freeform 8"/>
            <p:cNvSpPr/>
            <p:nvPr/>
          </p:nvSpPr>
          <p:spPr bwMode="auto">
            <a:xfrm>
              <a:off x="6704201" y="4144667"/>
              <a:ext cx="100969" cy="271064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0" name="Freeform 9"/>
            <p:cNvSpPr/>
            <p:nvPr/>
          </p:nvSpPr>
          <p:spPr bwMode="auto">
            <a:xfrm>
              <a:off x="6483157" y="4144667"/>
              <a:ext cx="100971" cy="271064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1" name="Freeform 10"/>
            <p:cNvSpPr/>
            <p:nvPr/>
          </p:nvSpPr>
          <p:spPr bwMode="auto">
            <a:xfrm>
              <a:off x="6575941" y="3716201"/>
              <a:ext cx="130988" cy="1934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2" name="Freeform 55"/>
            <p:cNvSpPr/>
            <p:nvPr/>
          </p:nvSpPr>
          <p:spPr bwMode="auto">
            <a:xfrm>
              <a:off x="6655080" y="3713225"/>
              <a:ext cx="234688"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3" name="Freeform 56"/>
            <p:cNvSpPr/>
            <p:nvPr/>
          </p:nvSpPr>
          <p:spPr bwMode="auto">
            <a:xfrm>
              <a:off x="6641435" y="3897703"/>
              <a:ext cx="155550" cy="294571"/>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4" name="Freeform 57"/>
            <p:cNvSpPr/>
            <p:nvPr/>
          </p:nvSpPr>
          <p:spPr bwMode="auto">
            <a:xfrm>
              <a:off x="6638707" y="4147641"/>
              <a:ext cx="65494" cy="2710640"/>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5" name="Freeform 58"/>
            <p:cNvSpPr/>
            <p:nvPr/>
          </p:nvSpPr>
          <p:spPr bwMode="auto">
            <a:xfrm>
              <a:off x="6704201" y="4144667"/>
              <a:ext cx="100969" cy="2710640"/>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26" name="Freeform 59"/>
            <p:cNvSpPr/>
            <p:nvPr/>
          </p:nvSpPr>
          <p:spPr bwMode="auto">
            <a:xfrm>
              <a:off x="6641435" y="3713225"/>
              <a:ext cx="68224" cy="184478"/>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48" name="Group 4"/>
          <p:cNvGrpSpPr/>
          <p:nvPr/>
        </p:nvGrpSpPr>
        <p:grpSpPr bwMode="auto">
          <a:xfrm rot="10800000">
            <a:off x="1090612" y="-22227"/>
            <a:ext cx="352426" cy="931865"/>
            <a:chOff x="5502862" y="5355294"/>
            <a:chExt cx="412706" cy="1502706"/>
          </a:xfrm>
        </p:grpSpPr>
        <p:sp>
          <p:nvSpPr>
            <p:cNvPr id="467" name="Freeform 23"/>
            <p:cNvSpPr/>
            <p:nvPr/>
          </p:nvSpPr>
          <p:spPr bwMode="auto">
            <a:xfrm>
              <a:off x="5513723" y="5364222"/>
              <a:ext cx="304099" cy="49098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8" name="Freeform 24"/>
            <p:cNvSpPr/>
            <p:nvPr/>
          </p:nvSpPr>
          <p:spPr bwMode="auto">
            <a:xfrm>
              <a:off x="5513723" y="5364222"/>
              <a:ext cx="304099" cy="49098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9" name="Freeform 25"/>
            <p:cNvSpPr/>
            <p:nvPr/>
          </p:nvSpPr>
          <p:spPr bwMode="auto">
            <a:xfrm>
              <a:off x="5603324" y="5786765"/>
              <a:ext cx="127612" cy="1068261"/>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0" name="Freeform 26"/>
            <p:cNvSpPr/>
            <p:nvPr/>
          </p:nvSpPr>
          <p:spPr bwMode="auto">
            <a:xfrm>
              <a:off x="5728222" y="5783788"/>
              <a:ext cx="100460"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1" name="Freeform 27"/>
            <p:cNvSpPr/>
            <p:nvPr/>
          </p:nvSpPr>
          <p:spPr bwMode="auto">
            <a:xfrm>
              <a:off x="5505578" y="5783788"/>
              <a:ext cx="100460"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2" name="Freeform 28"/>
            <p:cNvSpPr/>
            <p:nvPr/>
          </p:nvSpPr>
          <p:spPr bwMode="auto">
            <a:xfrm>
              <a:off x="5600608" y="5358271"/>
              <a:ext cx="130328" cy="18746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3" name="Freeform 40"/>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4" name="Freeform 41"/>
            <p:cNvSpPr/>
            <p:nvPr/>
          </p:nvSpPr>
          <p:spPr bwMode="auto">
            <a:xfrm>
              <a:off x="5665772" y="5536810"/>
              <a:ext cx="152050" cy="29458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5" name="Freeform 42"/>
            <p:cNvSpPr/>
            <p:nvPr/>
          </p:nvSpPr>
          <p:spPr bwMode="auto">
            <a:xfrm>
              <a:off x="5682063" y="5786765"/>
              <a:ext cx="62450" cy="1065284"/>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6" name="Freeform 43"/>
            <p:cNvSpPr/>
            <p:nvPr/>
          </p:nvSpPr>
          <p:spPr bwMode="auto">
            <a:xfrm>
              <a:off x="5728222" y="5783788"/>
              <a:ext cx="100460" cy="1068261"/>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77" name="Freeform 44"/>
            <p:cNvSpPr/>
            <p:nvPr/>
          </p:nvSpPr>
          <p:spPr bwMode="auto">
            <a:xfrm>
              <a:off x="5665772" y="5358271"/>
              <a:ext cx="65164" cy="181514"/>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49" name="Group 7"/>
          <p:cNvGrpSpPr/>
          <p:nvPr/>
        </p:nvGrpSpPr>
        <p:grpSpPr bwMode="auto">
          <a:xfrm rot="10800000">
            <a:off x="3560763" y="-30163"/>
            <a:ext cx="238125" cy="1074738"/>
            <a:chOff x="6959786" y="5355294"/>
            <a:chExt cx="407320" cy="1502706"/>
          </a:xfrm>
        </p:grpSpPr>
        <p:sp>
          <p:nvSpPr>
            <p:cNvPr id="456" name="Freeform 17"/>
            <p:cNvSpPr/>
            <p:nvPr/>
          </p:nvSpPr>
          <p:spPr bwMode="auto">
            <a:xfrm>
              <a:off x="6970648" y="5364173"/>
              <a:ext cx="304132"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7" name="Freeform 18"/>
            <p:cNvSpPr/>
            <p:nvPr/>
          </p:nvSpPr>
          <p:spPr bwMode="auto">
            <a:xfrm>
              <a:off x="6970648" y="5364173"/>
              <a:ext cx="304132"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8" name="Freeform 19"/>
            <p:cNvSpPr/>
            <p:nvPr/>
          </p:nvSpPr>
          <p:spPr bwMode="auto">
            <a:xfrm>
              <a:off x="7057543" y="5783686"/>
              <a:ext cx="124911" cy="1069874"/>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9" name="Freeform 20"/>
            <p:cNvSpPr/>
            <p:nvPr/>
          </p:nvSpPr>
          <p:spPr bwMode="auto">
            <a:xfrm>
              <a:off x="7185171" y="5781467"/>
              <a:ext cx="100471" cy="1069873"/>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0" name="Freeform 21"/>
            <p:cNvSpPr/>
            <p:nvPr/>
          </p:nvSpPr>
          <p:spPr bwMode="auto">
            <a:xfrm>
              <a:off x="6962502" y="5781467"/>
              <a:ext cx="100471" cy="1069873"/>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1" name="Freeform 22"/>
            <p:cNvSpPr/>
            <p:nvPr/>
          </p:nvSpPr>
          <p:spPr bwMode="auto">
            <a:xfrm>
              <a:off x="7057543" y="5355294"/>
              <a:ext cx="130342" cy="190890"/>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2" name="Freeform 45"/>
            <p:cNvSpPr/>
            <p:nvPr/>
          </p:nvSpPr>
          <p:spPr bwMode="auto">
            <a:xfrm>
              <a:off x="7117283" y="5355294"/>
              <a:ext cx="249823"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3" name="Freeform 46"/>
            <p:cNvSpPr/>
            <p:nvPr/>
          </p:nvSpPr>
          <p:spPr bwMode="auto">
            <a:xfrm>
              <a:off x="7117283" y="5535085"/>
              <a:ext cx="157497" cy="295215"/>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4" name="Freeform 47"/>
            <p:cNvSpPr/>
            <p:nvPr/>
          </p:nvSpPr>
          <p:spPr bwMode="auto">
            <a:xfrm>
              <a:off x="7117283" y="5788126"/>
              <a:ext cx="65171" cy="1067654"/>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5" name="Freeform 48"/>
            <p:cNvSpPr/>
            <p:nvPr/>
          </p:nvSpPr>
          <p:spPr bwMode="auto">
            <a:xfrm>
              <a:off x="7185171" y="5781467"/>
              <a:ext cx="100471" cy="1069873"/>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6" name="Freeform 49"/>
            <p:cNvSpPr/>
            <p:nvPr/>
          </p:nvSpPr>
          <p:spPr bwMode="auto">
            <a:xfrm>
              <a:off x="7117283" y="5355294"/>
              <a:ext cx="70602" cy="182012"/>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0" name="Group 5"/>
          <p:cNvGrpSpPr/>
          <p:nvPr/>
        </p:nvGrpSpPr>
        <p:grpSpPr bwMode="auto">
          <a:xfrm rot="10800000">
            <a:off x="3984625" y="-28575"/>
            <a:ext cx="236538" cy="1157288"/>
            <a:chOff x="6007804" y="4266641"/>
            <a:chExt cx="403952" cy="2588666"/>
          </a:xfrm>
        </p:grpSpPr>
        <p:sp>
          <p:nvSpPr>
            <p:cNvPr id="445" name="Freeform 29"/>
            <p:cNvSpPr/>
            <p:nvPr/>
          </p:nvSpPr>
          <p:spPr bwMode="auto">
            <a:xfrm>
              <a:off x="6018648" y="4270193"/>
              <a:ext cx="300931" cy="49003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6" name="Freeform 30"/>
            <p:cNvSpPr/>
            <p:nvPr/>
          </p:nvSpPr>
          <p:spPr bwMode="auto">
            <a:xfrm>
              <a:off x="6018648" y="4270193"/>
              <a:ext cx="300931" cy="49003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7" name="Freeform 31"/>
            <p:cNvSpPr/>
            <p:nvPr/>
          </p:nvSpPr>
          <p:spPr bwMode="auto">
            <a:xfrm>
              <a:off x="6102693" y="4692759"/>
              <a:ext cx="124710" cy="2158998"/>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8" name="Freeform 32"/>
            <p:cNvSpPr/>
            <p:nvPr/>
          </p:nvSpPr>
          <p:spPr bwMode="auto">
            <a:xfrm>
              <a:off x="6227402" y="4689209"/>
              <a:ext cx="100309" cy="2158996"/>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9" name="Freeform 33"/>
            <p:cNvSpPr/>
            <p:nvPr/>
          </p:nvSpPr>
          <p:spPr bwMode="auto">
            <a:xfrm>
              <a:off x="6007804" y="4692759"/>
              <a:ext cx="100311" cy="2158998"/>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0" name="Freeform 34"/>
            <p:cNvSpPr/>
            <p:nvPr/>
          </p:nvSpPr>
          <p:spPr bwMode="auto">
            <a:xfrm>
              <a:off x="6105403" y="4266641"/>
              <a:ext cx="127422" cy="184651"/>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1" name="Freeform 50"/>
            <p:cNvSpPr/>
            <p:nvPr/>
          </p:nvSpPr>
          <p:spPr bwMode="auto">
            <a:xfrm>
              <a:off x="6170469" y="4266641"/>
              <a:ext cx="238575"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2" name="Freeform 51"/>
            <p:cNvSpPr/>
            <p:nvPr/>
          </p:nvSpPr>
          <p:spPr bwMode="auto">
            <a:xfrm>
              <a:off x="6159625" y="4437088"/>
              <a:ext cx="157243" cy="29828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3" name="Freeform 52"/>
            <p:cNvSpPr/>
            <p:nvPr/>
          </p:nvSpPr>
          <p:spPr bwMode="auto">
            <a:xfrm>
              <a:off x="6162337" y="4692759"/>
              <a:ext cx="67776" cy="2158998"/>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4" name="Freeform 53"/>
            <p:cNvSpPr/>
            <p:nvPr/>
          </p:nvSpPr>
          <p:spPr bwMode="auto">
            <a:xfrm>
              <a:off x="6227402" y="4689209"/>
              <a:ext cx="100309" cy="2158996"/>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55" name="Freeform 54"/>
            <p:cNvSpPr/>
            <p:nvPr/>
          </p:nvSpPr>
          <p:spPr bwMode="auto">
            <a:xfrm>
              <a:off x="6159625" y="4266641"/>
              <a:ext cx="70488" cy="177549"/>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1" name="Group 6"/>
          <p:cNvGrpSpPr/>
          <p:nvPr/>
        </p:nvGrpSpPr>
        <p:grpSpPr bwMode="auto">
          <a:xfrm rot="10800000">
            <a:off x="10063163" y="-49213"/>
            <a:ext cx="239712" cy="1677988"/>
            <a:chOff x="6480429" y="3713225"/>
            <a:chExt cx="409339" cy="3142082"/>
          </a:xfrm>
        </p:grpSpPr>
        <p:sp>
          <p:nvSpPr>
            <p:cNvPr id="434" name="Freeform 5"/>
            <p:cNvSpPr/>
            <p:nvPr/>
          </p:nvSpPr>
          <p:spPr bwMode="auto">
            <a:xfrm>
              <a:off x="6488561" y="3722142"/>
              <a:ext cx="303616" cy="490487"/>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35" name="Freeform 6"/>
            <p:cNvSpPr/>
            <p:nvPr/>
          </p:nvSpPr>
          <p:spPr bwMode="auto">
            <a:xfrm>
              <a:off x="6488561" y="3722142"/>
              <a:ext cx="303616" cy="490487"/>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36" name="Freeform 7"/>
            <p:cNvSpPr/>
            <p:nvPr/>
          </p:nvSpPr>
          <p:spPr bwMode="auto">
            <a:xfrm>
              <a:off x="6578020" y="4141285"/>
              <a:ext cx="124700" cy="2711048"/>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37" name="Freeform 8"/>
            <p:cNvSpPr/>
            <p:nvPr/>
          </p:nvSpPr>
          <p:spPr bwMode="auto">
            <a:xfrm>
              <a:off x="6702720" y="4138312"/>
              <a:ext cx="100301" cy="271105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38" name="Freeform 9"/>
            <p:cNvSpPr/>
            <p:nvPr/>
          </p:nvSpPr>
          <p:spPr bwMode="auto">
            <a:xfrm>
              <a:off x="6480429" y="4138312"/>
              <a:ext cx="100301" cy="271105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39" name="Freeform 10"/>
            <p:cNvSpPr/>
            <p:nvPr/>
          </p:nvSpPr>
          <p:spPr bwMode="auto">
            <a:xfrm>
              <a:off x="6575308" y="3713225"/>
              <a:ext cx="132833" cy="193221"/>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0" name="Freeform 55"/>
            <p:cNvSpPr/>
            <p:nvPr/>
          </p:nvSpPr>
          <p:spPr bwMode="auto">
            <a:xfrm>
              <a:off x="6653924" y="3713225"/>
              <a:ext cx="233134"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1" name="Freeform 56"/>
            <p:cNvSpPr/>
            <p:nvPr/>
          </p:nvSpPr>
          <p:spPr bwMode="auto">
            <a:xfrm>
              <a:off x="6640369" y="3894555"/>
              <a:ext cx="154520" cy="294292"/>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2" name="Freeform 57"/>
            <p:cNvSpPr/>
            <p:nvPr/>
          </p:nvSpPr>
          <p:spPr bwMode="auto">
            <a:xfrm>
              <a:off x="6637659" y="4147231"/>
              <a:ext cx="65061" cy="2708076"/>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3" name="Freeform 58"/>
            <p:cNvSpPr/>
            <p:nvPr/>
          </p:nvSpPr>
          <p:spPr bwMode="auto">
            <a:xfrm>
              <a:off x="6702720" y="4138312"/>
              <a:ext cx="100301" cy="2711050"/>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44" name="Freeform 59"/>
            <p:cNvSpPr/>
            <p:nvPr/>
          </p:nvSpPr>
          <p:spPr bwMode="auto">
            <a:xfrm>
              <a:off x="6640369" y="3713225"/>
              <a:ext cx="67772" cy="187275"/>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2" name="Group 3"/>
          <p:cNvGrpSpPr/>
          <p:nvPr/>
        </p:nvGrpSpPr>
        <p:grpSpPr bwMode="auto">
          <a:xfrm rot="10800000">
            <a:off x="7913688" y="-58738"/>
            <a:ext cx="241300" cy="971551"/>
            <a:chOff x="4980416" y="5037518"/>
            <a:chExt cx="412706" cy="1820482"/>
          </a:xfrm>
        </p:grpSpPr>
        <p:sp>
          <p:nvSpPr>
            <p:cNvPr id="502" name="Freeform 11"/>
            <p:cNvSpPr/>
            <p:nvPr/>
          </p:nvSpPr>
          <p:spPr bwMode="auto">
            <a:xfrm>
              <a:off x="4993993" y="5052392"/>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3" name="Freeform 12"/>
            <p:cNvSpPr/>
            <p:nvPr/>
          </p:nvSpPr>
          <p:spPr bwMode="auto">
            <a:xfrm>
              <a:off x="4993993" y="5052392"/>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4" name="Freeform 13"/>
            <p:cNvSpPr/>
            <p:nvPr/>
          </p:nvSpPr>
          <p:spPr bwMode="auto">
            <a:xfrm>
              <a:off x="5078162" y="5471816"/>
              <a:ext cx="124898" cy="1386184"/>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5" name="Freeform 14"/>
            <p:cNvSpPr/>
            <p:nvPr/>
          </p:nvSpPr>
          <p:spPr bwMode="auto">
            <a:xfrm>
              <a:off x="5200346" y="5468842"/>
              <a:ext cx="103177" cy="1386183"/>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6" name="Freeform 15"/>
            <p:cNvSpPr/>
            <p:nvPr/>
          </p:nvSpPr>
          <p:spPr bwMode="auto">
            <a:xfrm>
              <a:off x="4983132" y="5468842"/>
              <a:ext cx="100460" cy="1386183"/>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7" name="Freeform 16"/>
            <p:cNvSpPr/>
            <p:nvPr/>
          </p:nvSpPr>
          <p:spPr bwMode="auto">
            <a:xfrm>
              <a:off x="5078162" y="5043467"/>
              <a:ext cx="133044" cy="193353"/>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8" name="Freeform 35"/>
            <p:cNvSpPr/>
            <p:nvPr/>
          </p:nvSpPr>
          <p:spPr bwMode="auto">
            <a:xfrm>
              <a:off x="5143326" y="5040494"/>
              <a:ext cx="249796" cy="1820480"/>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09" name="Freeform 36"/>
            <p:cNvSpPr/>
            <p:nvPr/>
          </p:nvSpPr>
          <p:spPr bwMode="auto">
            <a:xfrm>
              <a:off x="5146042" y="5224921"/>
              <a:ext cx="149334" cy="294488"/>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0" name="Freeform 37"/>
            <p:cNvSpPr/>
            <p:nvPr/>
          </p:nvSpPr>
          <p:spPr bwMode="auto">
            <a:xfrm>
              <a:off x="5143326" y="5477765"/>
              <a:ext cx="59734" cy="1383209"/>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1" name="Freeform 38"/>
            <p:cNvSpPr/>
            <p:nvPr/>
          </p:nvSpPr>
          <p:spPr bwMode="auto">
            <a:xfrm>
              <a:off x="5200346" y="5468842"/>
              <a:ext cx="103177" cy="1386183"/>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2" name="Freeform 39"/>
            <p:cNvSpPr/>
            <p:nvPr/>
          </p:nvSpPr>
          <p:spPr bwMode="auto">
            <a:xfrm>
              <a:off x="5143326" y="5046443"/>
              <a:ext cx="65164" cy="184428"/>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3" name="Group 4"/>
          <p:cNvGrpSpPr/>
          <p:nvPr/>
        </p:nvGrpSpPr>
        <p:grpSpPr bwMode="auto">
          <a:xfrm rot="10800000">
            <a:off x="10766145" y="-19845"/>
            <a:ext cx="241300" cy="1150938"/>
            <a:chOff x="5502862" y="5355294"/>
            <a:chExt cx="412706" cy="1502706"/>
          </a:xfrm>
        </p:grpSpPr>
        <p:sp>
          <p:nvSpPr>
            <p:cNvPr id="514" name="Freeform 23"/>
            <p:cNvSpPr/>
            <p:nvPr/>
          </p:nvSpPr>
          <p:spPr bwMode="auto">
            <a:xfrm>
              <a:off x="5513723" y="5363585"/>
              <a:ext cx="304099" cy="489156"/>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5" name="Freeform 24"/>
            <p:cNvSpPr/>
            <p:nvPr/>
          </p:nvSpPr>
          <p:spPr bwMode="auto">
            <a:xfrm>
              <a:off x="5513723" y="5363585"/>
              <a:ext cx="304099" cy="489156"/>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6" name="Freeform 25"/>
            <p:cNvSpPr/>
            <p:nvPr/>
          </p:nvSpPr>
          <p:spPr bwMode="auto">
            <a:xfrm>
              <a:off x="5603322" y="5784342"/>
              <a:ext cx="127614" cy="1069513"/>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7" name="Freeform 26"/>
            <p:cNvSpPr/>
            <p:nvPr/>
          </p:nvSpPr>
          <p:spPr bwMode="auto">
            <a:xfrm>
              <a:off x="5728220" y="5782270"/>
              <a:ext cx="100462" cy="106951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8" name="Freeform 27"/>
            <p:cNvSpPr/>
            <p:nvPr/>
          </p:nvSpPr>
          <p:spPr bwMode="auto">
            <a:xfrm>
              <a:off x="5505576" y="5782270"/>
              <a:ext cx="100462" cy="106951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19" name="Freeform 28"/>
            <p:cNvSpPr/>
            <p:nvPr/>
          </p:nvSpPr>
          <p:spPr bwMode="auto">
            <a:xfrm>
              <a:off x="5600608" y="5357366"/>
              <a:ext cx="130328" cy="188616"/>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0" name="Freeform 40"/>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1" name="Freeform 41"/>
            <p:cNvSpPr/>
            <p:nvPr/>
          </p:nvSpPr>
          <p:spPr bwMode="auto">
            <a:xfrm>
              <a:off x="5665772" y="5535618"/>
              <a:ext cx="152050" cy="296396"/>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2" name="Freeform 42"/>
            <p:cNvSpPr/>
            <p:nvPr/>
          </p:nvSpPr>
          <p:spPr bwMode="auto">
            <a:xfrm>
              <a:off x="5682063" y="5788487"/>
              <a:ext cx="62448" cy="1067440"/>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3" name="Freeform 43"/>
            <p:cNvSpPr/>
            <p:nvPr/>
          </p:nvSpPr>
          <p:spPr bwMode="auto">
            <a:xfrm>
              <a:off x="5728220" y="5782270"/>
              <a:ext cx="100462" cy="106951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4" name="Freeform 44"/>
            <p:cNvSpPr/>
            <p:nvPr/>
          </p:nvSpPr>
          <p:spPr bwMode="auto">
            <a:xfrm>
              <a:off x="5665772" y="5357366"/>
              <a:ext cx="65164" cy="180325"/>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4" name="Group 3"/>
          <p:cNvGrpSpPr/>
          <p:nvPr/>
        </p:nvGrpSpPr>
        <p:grpSpPr bwMode="auto">
          <a:xfrm rot="10800000">
            <a:off x="9636125" y="-65088"/>
            <a:ext cx="241300" cy="1312863"/>
            <a:chOff x="4980416" y="5037518"/>
            <a:chExt cx="412706" cy="1820482"/>
          </a:xfrm>
        </p:grpSpPr>
        <p:sp>
          <p:nvSpPr>
            <p:cNvPr id="526" name="Freeform 11"/>
            <p:cNvSpPr/>
            <p:nvPr/>
          </p:nvSpPr>
          <p:spPr bwMode="auto">
            <a:xfrm>
              <a:off x="4993991" y="5046323"/>
              <a:ext cx="301385" cy="490891"/>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7" name="Freeform 12"/>
            <p:cNvSpPr/>
            <p:nvPr/>
          </p:nvSpPr>
          <p:spPr bwMode="auto">
            <a:xfrm>
              <a:off x="4993991" y="5046323"/>
              <a:ext cx="301385" cy="490891"/>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8" name="Freeform 13"/>
            <p:cNvSpPr/>
            <p:nvPr/>
          </p:nvSpPr>
          <p:spPr bwMode="auto">
            <a:xfrm>
              <a:off x="5078162" y="5466772"/>
              <a:ext cx="124898" cy="1386825"/>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9" name="Freeform 14"/>
            <p:cNvSpPr/>
            <p:nvPr/>
          </p:nvSpPr>
          <p:spPr bwMode="auto">
            <a:xfrm>
              <a:off x="5200344" y="5464572"/>
              <a:ext cx="103177" cy="1386824"/>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0" name="Freeform 15"/>
            <p:cNvSpPr/>
            <p:nvPr/>
          </p:nvSpPr>
          <p:spPr bwMode="auto">
            <a:xfrm>
              <a:off x="4983130" y="5464572"/>
              <a:ext cx="100462" cy="1386824"/>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1" name="Freeform 16"/>
            <p:cNvSpPr/>
            <p:nvPr/>
          </p:nvSpPr>
          <p:spPr bwMode="auto">
            <a:xfrm>
              <a:off x="5078162" y="5039719"/>
              <a:ext cx="133043" cy="191514"/>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2" name="Freeform 35"/>
            <p:cNvSpPr/>
            <p:nvPr/>
          </p:nvSpPr>
          <p:spPr bwMode="auto">
            <a:xfrm>
              <a:off x="5143326" y="5037518"/>
              <a:ext cx="249796"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3" name="Freeform 36"/>
            <p:cNvSpPr/>
            <p:nvPr/>
          </p:nvSpPr>
          <p:spPr bwMode="auto">
            <a:xfrm>
              <a:off x="5146041" y="5215823"/>
              <a:ext cx="149335" cy="294975"/>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4" name="Freeform 37"/>
            <p:cNvSpPr/>
            <p:nvPr/>
          </p:nvSpPr>
          <p:spPr bwMode="auto">
            <a:xfrm>
              <a:off x="5143326" y="5471175"/>
              <a:ext cx="59734" cy="1384623"/>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5" name="Freeform 38"/>
            <p:cNvSpPr/>
            <p:nvPr/>
          </p:nvSpPr>
          <p:spPr bwMode="auto">
            <a:xfrm>
              <a:off x="5200344" y="5464572"/>
              <a:ext cx="103177" cy="1386824"/>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6" name="Freeform 39"/>
            <p:cNvSpPr/>
            <p:nvPr/>
          </p:nvSpPr>
          <p:spPr bwMode="auto">
            <a:xfrm>
              <a:off x="5143326" y="5039719"/>
              <a:ext cx="65164" cy="182709"/>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5" name="Group 4"/>
          <p:cNvGrpSpPr/>
          <p:nvPr/>
        </p:nvGrpSpPr>
        <p:grpSpPr bwMode="auto">
          <a:xfrm rot="10800000">
            <a:off x="9196388" y="-58738"/>
            <a:ext cx="241300" cy="1404938"/>
            <a:chOff x="5502862" y="5355294"/>
            <a:chExt cx="412706" cy="1502706"/>
          </a:xfrm>
        </p:grpSpPr>
        <p:sp>
          <p:nvSpPr>
            <p:cNvPr id="538" name="Freeform 23"/>
            <p:cNvSpPr/>
            <p:nvPr/>
          </p:nvSpPr>
          <p:spPr bwMode="auto">
            <a:xfrm>
              <a:off x="5513723" y="5365482"/>
              <a:ext cx="304099" cy="490713"/>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9" name="Freeform 24"/>
            <p:cNvSpPr/>
            <p:nvPr/>
          </p:nvSpPr>
          <p:spPr bwMode="auto">
            <a:xfrm>
              <a:off x="5513723" y="5365482"/>
              <a:ext cx="304099" cy="490713"/>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0" name="Freeform 25"/>
            <p:cNvSpPr/>
            <p:nvPr/>
          </p:nvSpPr>
          <p:spPr bwMode="auto">
            <a:xfrm>
              <a:off x="5603324" y="5786579"/>
              <a:ext cx="127612" cy="1068025"/>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1" name="Freeform 26"/>
            <p:cNvSpPr/>
            <p:nvPr/>
          </p:nvSpPr>
          <p:spPr bwMode="auto">
            <a:xfrm>
              <a:off x="5728222" y="5781485"/>
              <a:ext cx="100460" cy="106972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2" name="Freeform 27"/>
            <p:cNvSpPr/>
            <p:nvPr/>
          </p:nvSpPr>
          <p:spPr bwMode="auto">
            <a:xfrm>
              <a:off x="5505578" y="5781485"/>
              <a:ext cx="100460" cy="106972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3" name="Freeform 28"/>
            <p:cNvSpPr/>
            <p:nvPr/>
          </p:nvSpPr>
          <p:spPr bwMode="auto">
            <a:xfrm>
              <a:off x="5600608" y="5355294"/>
              <a:ext cx="130328" cy="190173"/>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4" name="Freeform 40"/>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5" name="Freeform 41"/>
            <p:cNvSpPr/>
            <p:nvPr/>
          </p:nvSpPr>
          <p:spPr bwMode="auto">
            <a:xfrm>
              <a:off x="5665772" y="5533581"/>
              <a:ext cx="152050" cy="295447"/>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6" name="Freeform 42"/>
            <p:cNvSpPr/>
            <p:nvPr/>
          </p:nvSpPr>
          <p:spPr bwMode="auto">
            <a:xfrm>
              <a:off x="5682063" y="5786579"/>
              <a:ext cx="62450" cy="1066327"/>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7" name="Freeform 43"/>
            <p:cNvSpPr/>
            <p:nvPr/>
          </p:nvSpPr>
          <p:spPr bwMode="auto">
            <a:xfrm>
              <a:off x="5728222" y="5781485"/>
              <a:ext cx="100460" cy="1069724"/>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48" name="Freeform 44"/>
            <p:cNvSpPr/>
            <p:nvPr/>
          </p:nvSpPr>
          <p:spPr bwMode="auto">
            <a:xfrm>
              <a:off x="5665772" y="5356991"/>
              <a:ext cx="65164" cy="181684"/>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6" name="Group 7"/>
          <p:cNvGrpSpPr/>
          <p:nvPr/>
        </p:nvGrpSpPr>
        <p:grpSpPr bwMode="auto">
          <a:xfrm rot="10800000">
            <a:off x="8305800" y="-65088"/>
            <a:ext cx="236538" cy="1074738"/>
            <a:chOff x="6959786" y="5355294"/>
            <a:chExt cx="407320" cy="1502706"/>
          </a:xfrm>
        </p:grpSpPr>
        <p:sp>
          <p:nvSpPr>
            <p:cNvPr id="550" name="Freeform 17"/>
            <p:cNvSpPr/>
            <p:nvPr/>
          </p:nvSpPr>
          <p:spPr bwMode="auto">
            <a:xfrm>
              <a:off x="6970721" y="5364173"/>
              <a:ext cx="303440"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1" name="Freeform 18"/>
            <p:cNvSpPr/>
            <p:nvPr/>
          </p:nvSpPr>
          <p:spPr bwMode="auto">
            <a:xfrm>
              <a:off x="6970721" y="5364173"/>
              <a:ext cx="303440"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2" name="Freeform 19"/>
            <p:cNvSpPr/>
            <p:nvPr/>
          </p:nvSpPr>
          <p:spPr bwMode="auto">
            <a:xfrm>
              <a:off x="7055466" y="5785907"/>
              <a:ext cx="125750" cy="1069873"/>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3" name="Freeform 20"/>
            <p:cNvSpPr/>
            <p:nvPr/>
          </p:nvSpPr>
          <p:spPr bwMode="auto">
            <a:xfrm>
              <a:off x="7181215" y="5783686"/>
              <a:ext cx="101146" cy="106987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4" name="Freeform 21"/>
            <p:cNvSpPr/>
            <p:nvPr/>
          </p:nvSpPr>
          <p:spPr bwMode="auto">
            <a:xfrm>
              <a:off x="6959786" y="5783686"/>
              <a:ext cx="101147" cy="106987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5" name="Freeform 22"/>
            <p:cNvSpPr/>
            <p:nvPr/>
          </p:nvSpPr>
          <p:spPr bwMode="auto">
            <a:xfrm>
              <a:off x="7052731" y="5355294"/>
              <a:ext cx="131217" cy="190890"/>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6" name="Freeform 45"/>
            <p:cNvSpPr/>
            <p:nvPr/>
          </p:nvSpPr>
          <p:spPr bwMode="auto">
            <a:xfrm>
              <a:off x="7118340" y="5357513"/>
              <a:ext cx="248766"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7" name="Freeform 46"/>
            <p:cNvSpPr/>
            <p:nvPr/>
          </p:nvSpPr>
          <p:spPr bwMode="auto">
            <a:xfrm>
              <a:off x="7118340" y="5535085"/>
              <a:ext cx="155821" cy="295215"/>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8" name="Freeform 47"/>
            <p:cNvSpPr/>
            <p:nvPr/>
          </p:nvSpPr>
          <p:spPr bwMode="auto">
            <a:xfrm>
              <a:off x="7115607" y="5790346"/>
              <a:ext cx="65608" cy="1067654"/>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59" name="Freeform 48"/>
            <p:cNvSpPr/>
            <p:nvPr/>
          </p:nvSpPr>
          <p:spPr bwMode="auto">
            <a:xfrm>
              <a:off x="7181215" y="5783686"/>
              <a:ext cx="101146" cy="1069874"/>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0" name="Freeform 49"/>
            <p:cNvSpPr/>
            <p:nvPr/>
          </p:nvSpPr>
          <p:spPr bwMode="auto">
            <a:xfrm>
              <a:off x="7118340" y="5355294"/>
              <a:ext cx="68343" cy="182012"/>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7" name="Group 5"/>
          <p:cNvGrpSpPr/>
          <p:nvPr/>
        </p:nvGrpSpPr>
        <p:grpSpPr bwMode="auto">
          <a:xfrm rot="10800000">
            <a:off x="8728075" y="-63500"/>
            <a:ext cx="236538" cy="1123950"/>
            <a:chOff x="6007804" y="4266641"/>
            <a:chExt cx="403952" cy="2588666"/>
          </a:xfrm>
        </p:grpSpPr>
        <p:sp>
          <p:nvSpPr>
            <p:cNvPr id="562" name="Freeform 29"/>
            <p:cNvSpPr/>
            <p:nvPr/>
          </p:nvSpPr>
          <p:spPr bwMode="auto">
            <a:xfrm>
              <a:off x="6018648" y="4273954"/>
              <a:ext cx="300931" cy="48994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3" name="Freeform 30"/>
            <p:cNvSpPr/>
            <p:nvPr/>
          </p:nvSpPr>
          <p:spPr bwMode="auto">
            <a:xfrm>
              <a:off x="6018648" y="4273954"/>
              <a:ext cx="300931" cy="48994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4" name="Freeform 31"/>
            <p:cNvSpPr/>
            <p:nvPr/>
          </p:nvSpPr>
          <p:spPr bwMode="auto">
            <a:xfrm>
              <a:off x="6102693" y="4698085"/>
              <a:ext cx="124710" cy="2160879"/>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5" name="Freeform 32"/>
            <p:cNvSpPr/>
            <p:nvPr/>
          </p:nvSpPr>
          <p:spPr bwMode="auto">
            <a:xfrm>
              <a:off x="6227402" y="4694428"/>
              <a:ext cx="100309" cy="216087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6" name="Freeform 33"/>
            <p:cNvSpPr/>
            <p:nvPr/>
          </p:nvSpPr>
          <p:spPr bwMode="auto">
            <a:xfrm>
              <a:off x="6007804" y="4694428"/>
              <a:ext cx="100311" cy="216087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7" name="Freeform 34"/>
            <p:cNvSpPr/>
            <p:nvPr/>
          </p:nvSpPr>
          <p:spPr bwMode="auto">
            <a:xfrm>
              <a:off x="6105403" y="4277609"/>
              <a:ext cx="127422" cy="182815"/>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8" name="Freeform 50"/>
            <p:cNvSpPr/>
            <p:nvPr/>
          </p:nvSpPr>
          <p:spPr bwMode="auto">
            <a:xfrm>
              <a:off x="6170469" y="4266641"/>
              <a:ext cx="238575"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69" name="Freeform 51"/>
            <p:cNvSpPr/>
            <p:nvPr/>
          </p:nvSpPr>
          <p:spPr bwMode="auto">
            <a:xfrm>
              <a:off x="6159625" y="4445799"/>
              <a:ext cx="157243" cy="29616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70" name="Freeform 52"/>
            <p:cNvSpPr/>
            <p:nvPr/>
          </p:nvSpPr>
          <p:spPr bwMode="auto">
            <a:xfrm>
              <a:off x="6162337" y="4698085"/>
              <a:ext cx="67776" cy="2157222"/>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71" name="Freeform 53"/>
            <p:cNvSpPr/>
            <p:nvPr/>
          </p:nvSpPr>
          <p:spPr bwMode="auto">
            <a:xfrm>
              <a:off x="6227402" y="4694428"/>
              <a:ext cx="100309" cy="216087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72" name="Freeform 54"/>
            <p:cNvSpPr/>
            <p:nvPr/>
          </p:nvSpPr>
          <p:spPr bwMode="auto">
            <a:xfrm>
              <a:off x="6159625" y="4277609"/>
              <a:ext cx="70488" cy="17550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lIns="68580" tIns="34290" rIns="68580" bIns="34290"/>
            <a:lstStyle/>
            <a:p>
              <a:pPr algn="just" defTabSz="685800">
                <a:defRPr/>
              </a:pPr>
              <a:endParaRPr lang="en-GB" sz="2000" kern="0">
                <a:solidFill>
                  <a:srgbClr val="5C5C5C"/>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12659" name="组合 444"/>
          <p:cNvGrpSpPr/>
          <p:nvPr/>
        </p:nvGrpSpPr>
        <p:grpSpPr bwMode="auto">
          <a:xfrm>
            <a:off x="458456" y="813053"/>
            <a:ext cx="11632557" cy="4914900"/>
            <a:chOff x="899592" y="2355573"/>
            <a:chExt cx="7344816" cy="2945635"/>
          </a:xfrm>
        </p:grpSpPr>
        <p:grpSp>
          <p:nvGrpSpPr>
            <p:cNvPr id="112669" name="组合 445"/>
            <p:cNvGrpSpPr/>
            <p:nvPr/>
          </p:nvGrpSpPr>
          <p:grpSpPr bwMode="auto">
            <a:xfrm>
              <a:off x="899592" y="2355573"/>
              <a:ext cx="3213910" cy="1440160"/>
              <a:chOff x="1849115" y="2355573"/>
              <a:chExt cx="3213910" cy="1440160"/>
            </a:xfrm>
          </p:grpSpPr>
          <p:sp>
            <p:nvSpPr>
              <p:cNvPr id="301" name="五边形 1"/>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2" name="矩形 462"/>
              <p:cNvSpPr/>
              <p:nvPr/>
            </p:nvSpPr>
            <p:spPr>
              <a:xfrm>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grpSp>
          <p:nvGrpSpPr>
            <p:cNvPr id="112670" name="组合 446"/>
            <p:cNvGrpSpPr/>
            <p:nvPr/>
          </p:nvGrpSpPr>
          <p:grpSpPr bwMode="auto">
            <a:xfrm>
              <a:off x="5030498" y="2355573"/>
              <a:ext cx="3213910" cy="1440160"/>
              <a:chOff x="5980021" y="2355573"/>
              <a:chExt cx="3213910" cy="1440160"/>
            </a:xfrm>
          </p:grpSpPr>
          <p:sp>
            <p:nvSpPr>
              <p:cNvPr id="299" name="五边形 1"/>
              <p:cNvSpPr/>
              <p:nvPr/>
            </p:nvSpPr>
            <p:spPr>
              <a:xfrm flipH="1">
                <a:off x="5980021"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0" name="矩形 460"/>
              <p:cNvSpPr/>
              <p:nvPr/>
            </p:nvSpPr>
            <p:spPr>
              <a:xfrm>
                <a:off x="6603560"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grpSp>
          <p:nvGrpSpPr>
            <p:cNvPr id="112671" name="组合 447"/>
            <p:cNvGrpSpPr/>
            <p:nvPr/>
          </p:nvGrpSpPr>
          <p:grpSpPr bwMode="auto">
            <a:xfrm>
              <a:off x="899592" y="3861048"/>
              <a:ext cx="3213910" cy="1440160"/>
              <a:chOff x="1849115" y="3861048"/>
              <a:chExt cx="3213910" cy="1440160"/>
            </a:xfrm>
          </p:grpSpPr>
          <p:sp>
            <p:nvSpPr>
              <p:cNvPr id="297"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98" name="矩形 458"/>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grpSp>
          <p:nvGrpSpPr>
            <p:cNvPr id="112672" name="组合 448"/>
            <p:cNvGrpSpPr/>
            <p:nvPr/>
          </p:nvGrpSpPr>
          <p:grpSpPr bwMode="auto">
            <a:xfrm>
              <a:off x="5030498" y="3861048"/>
              <a:ext cx="3213910" cy="1440160"/>
              <a:chOff x="5980021" y="3861048"/>
              <a:chExt cx="3213910" cy="1440160"/>
            </a:xfrm>
          </p:grpSpPr>
          <p:sp>
            <p:nvSpPr>
              <p:cNvPr id="295" name="五边形 1"/>
              <p:cNvSpPr/>
              <p:nvPr/>
            </p:nvSpPr>
            <p:spPr>
              <a:xfrm flipH="1">
                <a:off x="5980021"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96" name="矩形 456"/>
              <p:cNvSpPr/>
              <p:nvPr/>
            </p:nvSpPr>
            <p:spPr>
              <a:xfrm>
                <a:off x="6603560"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grpSp>
          <p:nvGrpSpPr>
            <p:cNvPr id="112673" name="组合 449"/>
            <p:cNvGrpSpPr/>
            <p:nvPr/>
          </p:nvGrpSpPr>
          <p:grpSpPr bwMode="auto">
            <a:xfrm>
              <a:off x="3603077" y="3075652"/>
              <a:ext cx="1944216" cy="1505476"/>
              <a:chOff x="4552600" y="3075652"/>
              <a:chExt cx="1944216" cy="1505476"/>
            </a:xfrm>
          </p:grpSpPr>
          <p:sp>
            <p:nvSpPr>
              <p:cNvPr id="290" name="矩形 450"/>
              <p:cNvSpPr/>
              <p:nvPr/>
            </p:nvSpPr>
            <p:spPr>
              <a:xfrm>
                <a:off x="4552600" y="3075652"/>
                <a:ext cx="1944216" cy="1505476"/>
              </a:xfrm>
              <a:prstGeom prst="rect">
                <a:avLst/>
              </a:prstGeom>
              <a:solidFill>
                <a:sysClr val="window" lastClr="FFFFFF"/>
              </a:solidFill>
              <a:ln w="25400" cap="flat" cmpd="sng" algn="ctr">
                <a:noFill/>
                <a:prstDash val="solid"/>
              </a:ln>
              <a:effectLst>
                <a:innerShdw blurRad="63500">
                  <a:prstClr val="black">
                    <a:alpha val="64000"/>
                  </a:prstClr>
                </a:innerShdw>
              </a:effectLst>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91" name="矩形 451"/>
              <p:cNvSpPr/>
              <p:nvPr/>
            </p:nvSpPr>
            <p:spPr>
              <a:xfrm>
                <a:off x="4696616" y="3187173"/>
                <a:ext cx="795273" cy="576064"/>
              </a:xfrm>
              <a:prstGeom prst="rect">
                <a:avLst/>
              </a:pr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92" name="矩形 452"/>
              <p:cNvSpPr/>
              <p:nvPr/>
            </p:nvSpPr>
            <p:spPr>
              <a:xfrm>
                <a:off x="5563897" y="3187173"/>
                <a:ext cx="795273" cy="576064"/>
              </a:xfrm>
              <a:prstGeom prst="rect">
                <a:avLst/>
              </a:pr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93" name="矩形 453"/>
              <p:cNvSpPr/>
              <p:nvPr/>
            </p:nvSpPr>
            <p:spPr>
              <a:xfrm>
                <a:off x="4696616" y="3866605"/>
                <a:ext cx="795273" cy="576064"/>
              </a:xfrm>
              <a:prstGeom prst="rect">
                <a:avLst/>
              </a:pr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94" name="矩形 454"/>
              <p:cNvSpPr/>
              <p:nvPr/>
            </p:nvSpPr>
            <p:spPr>
              <a:xfrm>
                <a:off x="5563897" y="3866605"/>
                <a:ext cx="795273" cy="576064"/>
              </a:xfrm>
              <a:prstGeom prst="rect">
                <a:avLst/>
              </a:pr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just">
                  <a:defRPr/>
                </a:pPr>
                <a:endParaRPr lang="zh-CN" altLang="en-US" sz="2000" kern="0" dirty="0">
                  <a:solidFill>
                    <a:sysClr val="window" lastClr="FFFFFF"/>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grpSp>
      <p:sp>
        <p:nvSpPr>
          <p:cNvPr id="304" name="文本框 464"/>
          <p:cNvSpPr txBox="1">
            <a:spLocks noChangeArrowheads="1"/>
          </p:cNvSpPr>
          <p:nvPr/>
        </p:nvSpPr>
        <p:spPr bwMode="auto">
          <a:xfrm>
            <a:off x="653488" y="962734"/>
            <a:ext cx="3931397"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vi-VN" sz="2000" b="1" dirty="0">
                <a:latin typeface="Times New Roman" panose="02020603050405020304" pitchFamily="18" charset="0"/>
                <a:cs typeface="Times New Roman" panose="02020603050405020304" pitchFamily="18" charset="0"/>
              </a:rPr>
              <a:t>Thiết kê' khẩu hiệu:</a:t>
            </a:r>
            <a:endParaRPr lang="en-US" sz="2000" b="1"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Em hãy lựa chọn một khẩu hiệu vể siêng năng, kiên trì trong học tập, lao động và các hoạt động khác của em và bạn bè.</a:t>
            </a:r>
            <a:endParaRPr lang="en-US" sz="2000" dirty="0">
              <a:latin typeface="Times New Roman" panose="02020603050405020304" pitchFamily="18" charset="0"/>
              <a:cs typeface="Times New Roman" panose="02020603050405020304" pitchFamily="18" charset="0"/>
            </a:endParaRPr>
          </a:p>
        </p:txBody>
      </p:sp>
      <p:sp>
        <p:nvSpPr>
          <p:cNvPr id="305" name="文本框 465"/>
          <p:cNvSpPr txBox="1"/>
          <p:nvPr/>
        </p:nvSpPr>
        <p:spPr>
          <a:xfrm>
            <a:off x="5231439" y="2457744"/>
            <a:ext cx="932620" cy="398780"/>
          </a:xfrm>
          <a:prstGeom prst="rect">
            <a:avLst/>
          </a:prstGeom>
          <a:noFill/>
        </p:spPr>
        <p:txBody>
          <a:bodyPr wrap="square">
            <a:spAutoFit/>
          </a:bodyPr>
          <a:lstStyle/>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01</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7" name="文本框 466"/>
          <p:cNvSpPr txBox="1"/>
          <p:nvPr/>
        </p:nvSpPr>
        <p:spPr>
          <a:xfrm>
            <a:off x="6704973" y="2457300"/>
            <a:ext cx="932620" cy="398780"/>
          </a:xfrm>
          <a:prstGeom prst="rect">
            <a:avLst/>
          </a:prstGeom>
          <a:noFill/>
        </p:spPr>
        <p:txBody>
          <a:bodyPr wrap="square">
            <a:spAutoFit/>
          </a:bodyPr>
          <a:lstStyle/>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03</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8" name="文本框 467"/>
          <p:cNvSpPr txBox="1"/>
          <p:nvPr/>
        </p:nvSpPr>
        <p:spPr>
          <a:xfrm>
            <a:off x="5233812" y="3491060"/>
            <a:ext cx="930521" cy="398780"/>
          </a:xfrm>
          <a:prstGeom prst="rect">
            <a:avLst/>
          </a:prstGeom>
          <a:noFill/>
        </p:spPr>
        <p:txBody>
          <a:bodyPr wrap="square">
            <a:spAutoFit/>
          </a:bodyPr>
          <a:lstStyle/>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02</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9" name="文本框 468"/>
          <p:cNvSpPr txBox="1"/>
          <p:nvPr/>
        </p:nvSpPr>
        <p:spPr>
          <a:xfrm>
            <a:off x="6472555" y="3544570"/>
            <a:ext cx="829945" cy="398780"/>
          </a:xfrm>
          <a:prstGeom prst="rect">
            <a:avLst/>
          </a:prstGeom>
          <a:noFill/>
        </p:spPr>
        <p:txBody>
          <a:bodyPr wrap="square">
            <a:spAutoFit/>
          </a:bodyPr>
          <a:lstStyle/>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04</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11" name="文本框 470"/>
          <p:cNvSpPr txBox="1">
            <a:spLocks noChangeArrowheads="1"/>
          </p:cNvSpPr>
          <p:nvPr/>
        </p:nvSpPr>
        <p:spPr bwMode="auto">
          <a:xfrm>
            <a:off x="605684" y="3513520"/>
            <a:ext cx="3942634"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vi-VN" sz="2000" dirty="0">
                <a:latin typeface="Times New Roman" panose="02020603050405020304" pitchFamily="18" charset="0"/>
                <a:cs typeface="Times New Roman" panose="02020603050405020304" pitchFamily="18" charset="0"/>
              </a:rPr>
              <a:t>- Em hãy ghi nhớ khẩu hiệu này và thực hành nó trong những tình huống hay hoàn cảnh khác nhau mà bản thân em gặp phải.</a:t>
            </a:r>
            <a:endParaRPr lang="vi-VN" sz="2000" dirty="0">
              <a:latin typeface="Times New Roman" panose="02020603050405020304" pitchFamily="18" charset="0"/>
              <a:cs typeface="Times New Roman" panose="02020603050405020304" pitchFamily="18" charset="0"/>
            </a:endParaRPr>
          </a:p>
        </p:txBody>
      </p:sp>
      <p:sp>
        <p:nvSpPr>
          <p:cNvPr id="313" name="文本框 472"/>
          <p:cNvSpPr txBox="1">
            <a:spLocks noChangeArrowheads="1"/>
          </p:cNvSpPr>
          <p:nvPr/>
        </p:nvSpPr>
        <p:spPr bwMode="auto">
          <a:xfrm>
            <a:off x="8030845" y="1108075"/>
            <a:ext cx="3957320"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vi-VN" sz="2000" dirty="0">
                <a:latin typeface="Times New Roman" panose="02020603050405020304" pitchFamily="18" charset="0"/>
                <a:cs typeface="Times New Roman" panose="02020603050405020304" pitchFamily="18" charset="0"/>
              </a:rPr>
              <a:t>- Em hãy tìm câu chuyện kể vể sự siêng năng, kiên trì của một bạn cùng tuổi mà em biết. Sau đó, chia sẻ với bạn thân hoặc viết đăng trên báo tường của lớp</a:t>
            </a:r>
            <a:r>
              <a:rPr lang="vi-V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5" name="文本框 474"/>
          <p:cNvSpPr txBox="1">
            <a:spLocks noChangeArrowheads="1"/>
          </p:cNvSpPr>
          <p:nvPr/>
        </p:nvSpPr>
        <p:spPr bwMode="auto">
          <a:xfrm>
            <a:off x="8030845" y="3544570"/>
            <a:ext cx="384746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fontAlgn="base">
              <a:spcBef>
                <a:spcPct val="0"/>
              </a:spcBef>
              <a:spcAft>
                <a:spcPct val="0"/>
              </a:spcAft>
            </a:pPr>
            <a:r>
              <a:rPr lang="vi-VN" sz="2000" dirty="0">
                <a:latin typeface="Times New Roman" panose="02020603050405020304" pitchFamily="18" charset="0"/>
                <a:cs typeface="Times New Roman" panose="02020603050405020304" pitchFamily="18" charset="0"/>
              </a:rPr>
              <a:t>Em hãy trồng một hạt giống bất kì, chăm sóc và theo dõi sự trưởng thành của cây. Sau đó, chia sẻ niểm vui với người thân, bạn bè. Từ đó, tiếp tục thử nghiệm gieo trổng nhiểu hạt giống hơn dựa trên điểu kiện của gia đình, lớp học.</a:t>
            </a:r>
            <a:endParaRPr lang="vi-VN" altLang="en-US" sz="2000" dirty="0" smtClean="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33" name="AutoShape 3"/>
          <p:cNvSpPr>
            <a:spLocks noChangeArrowheads="1"/>
          </p:cNvSpPr>
          <p:nvPr/>
        </p:nvSpPr>
        <p:spPr bwMode="gray">
          <a:xfrm>
            <a:off x="3579813" y="69507"/>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sz="2000" b="1" dirty="0" smtClean="0">
                <a:solidFill>
                  <a:srgbClr val="FFFF00"/>
                </a:solidFill>
                <a:latin typeface="Times New Roman" panose="02020603050405020304" pitchFamily="18" charset="0"/>
                <a:cs typeface="Times New Roman" panose="02020603050405020304" pitchFamily="18" charset="0"/>
              </a:rPr>
              <a:t>DỰ ÁN</a:t>
            </a:r>
            <a:endParaRPr lang="en-US" altLang="en-US" sz="2000" b="1" dirty="0" smtClean="0">
              <a:solidFill>
                <a:srgbClr val="FFFF00"/>
              </a:solidFill>
              <a:latin typeface="Times New Roman" panose="02020603050405020304" pitchFamily="18" charset="0"/>
              <a:cs typeface="Times New Roman" panose="02020603050405020304" pitchFamily="18" charset="0"/>
            </a:endParaRPr>
          </a:p>
        </p:txBody>
      </p:sp>
      <p:sp>
        <p:nvSpPr>
          <p:cNvPr id="2" name="文本框 465"/>
          <p:cNvSpPr txBox="1"/>
          <p:nvPr/>
        </p:nvSpPr>
        <p:spPr>
          <a:xfrm>
            <a:off x="5232074" y="2458379"/>
            <a:ext cx="932620" cy="398780"/>
          </a:xfrm>
          <a:prstGeom prst="rect">
            <a:avLst/>
          </a:prstGeom>
          <a:noFill/>
        </p:spPr>
        <p:txBody>
          <a:bodyPr wrap="square">
            <a:spAutoFit/>
          </a:bodyPr>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01</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4" name="文本框 466"/>
          <p:cNvSpPr txBox="1"/>
          <p:nvPr/>
        </p:nvSpPr>
        <p:spPr>
          <a:xfrm>
            <a:off x="6733548" y="2457300"/>
            <a:ext cx="932620" cy="398780"/>
          </a:xfrm>
          <a:prstGeom prst="rect">
            <a:avLst/>
          </a:prstGeom>
          <a:noFill/>
        </p:spPr>
        <p:txBody>
          <a:bodyPr wrap="square">
            <a:spAutoFit/>
          </a:bodyPr>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03</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24" name="文本框 465"/>
          <p:cNvSpPr txBox="1"/>
          <p:nvPr/>
        </p:nvSpPr>
        <p:spPr>
          <a:xfrm>
            <a:off x="5260649" y="2458379"/>
            <a:ext cx="932620" cy="398780"/>
          </a:xfrm>
          <a:prstGeom prst="rect">
            <a:avLst/>
          </a:prstGeom>
          <a:noFill/>
        </p:spPr>
        <p:txBody>
          <a:bodyPr wrap="square">
            <a:spAutoFit/>
          </a:bodyPr>
          <a:p>
            <a:pPr algn="just">
              <a:defRPr/>
            </a:pPr>
            <a:r>
              <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01</a:t>
            </a:r>
            <a:endParaRPr lang="en-US" altLang="zh-CN" sz="2000" b="1"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5"/>
                                        </p:tgtEl>
                                        <p:attrNameLst>
                                          <p:attrName>style.visibility</p:attrName>
                                        </p:attrNameLst>
                                      </p:cBhvr>
                                      <p:to>
                                        <p:strVal val="visible"/>
                                      </p:to>
                                    </p:set>
                                    <p:animEffect transition="in" filter="fade">
                                      <p:cBhvr>
                                        <p:cTn id="10" dur="500"/>
                                        <p:tgtEl>
                                          <p:spTgt spid="30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randombar(horizontal)">
                                      <p:cBhvr>
                                        <p:cTn id="15" dur="500"/>
                                        <p:tgtEl>
                                          <p:spTgt spid="308"/>
                                        </p:tgtEl>
                                      </p:cBhvr>
                                    </p:animEffect>
                                  </p:childTnLst>
                                </p:cTn>
                              </p:par>
                              <p:par>
                                <p:cTn id="16" presetID="42" presetClass="entr" presetSubtype="0" fill="hold" nodeType="withEffect">
                                  <p:stCondLst>
                                    <p:cond delay="0"/>
                                  </p:stCondLst>
                                  <p:childTnLst>
                                    <p:set>
                                      <p:cBhvr>
                                        <p:cTn id="17" dur="1" fill="hold">
                                          <p:stCondLst>
                                            <p:cond delay="0"/>
                                          </p:stCondLst>
                                        </p:cTn>
                                        <p:tgtEl>
                                          <p:spTgt spid="311">
                                            <p:txEl>
                                              <p:pRg st="0" end="0"/>
                                            </p:txEl>
                                          </p:spTgt>
                                        </p:tgtEl>
                                        <p:attrNameLst>
                                          <p:attrName>style.visibility</p:attrName>
                                        </p:attrNameLst>
                                      </p:cBhvr>
                                      <p:to>
                                        <p:strVal val="visible"/>
                                      </p:to>
                                    </p:set>
                                    <p:animEffect transition="in" filter="fade">
                                      <p:cBhvr>
                                        <p:cTn id="18" dur="1000"/>
                                        <p:tgtEl>
                                          <p:spTgt spid="311">
                                            <p:txEl>
                                              <p:pRg st="0" end="0"/>
                                            </p:txEl>
                                          </p:spTgt>
                                        </p:tgtEl>
                                      </p:cBhvr>
                                    </p:animEffect>
                                    <p:anim calcmode="lin" valueType="num">
                                      <p:cBhvr>
                                        <p:cTn id="19" dur="1000" fill="hold"/>
                                        <p:tgtEl>
                                          <p:spTgt spid="31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11">
                                            <p:txEl>
                                              <p:pRg st="0" end="0"/>
                                            </p:txEl>
                                          </p:spTgt>
                                        </p:tgtEl>
                                        <p:attrNameLst>
                                          <p:attrName>ppt_y</p:attrName>
                                        </p:attrNameLst>
                                      </p:cBhvr>
                                      <p:tavLst>
                                        <p:tav tm="0">
                                          <p:val>
                                            <p:strVal val="#ppt_y+.1"/>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circle(in)">
                                      <p:cBhvr>
                                        <p:cTn id="23" dur="2000"/>
                                        <p:tgtEl>
                                          <p:spTgt spid="3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07"/>
                                        </p:tgtEl>
                                        <p:attrNameLst>
                                          <p:attrName>style.visibility</p:attrName>
                                        </p:attrNameLst>
                                      </p:cBhvr>
                                      <p:to>
                                        <p:strVal val="visible"/>
                                      </p:to>
                                    </p:set>
                                    <p:animEffect transition="in" filter="circle(in)">
                                      <p:cBhvr>
                                        <p:cTn id="28" dur="800"/>
                                        <p:tgtEl>
                                          <p:spTgt spid="307"/>
                                        </p:tgtEl>
                                      </p:cBhvr>
                                    </p:animEffect>
                                  </p:childTnLst>
                                </p:cTn>
                              </p:par>
                              <p:par>
                                <p:cTn id="29" presetID="22" presetClass="entr" presetSubtype="4" fill="hold" nodeType="withEffect">
                                  <p:stCondLst>
                                    <p:cond delay="0"/>
                                  </p:stCondLst>
                                  <p:childTnLst>
                                    <p:set>
                                      <p:cBhvr>
                                        <p:cTn id="30" dur="1" fill="hold">
                                          <p:stCondLst>
                                            <p:cond delay="0"/>
                                          </p:stCondLst>
                                        </p:cTn>
                                        <p:tgtEl>
                                          <p:spTgt spid="313">
                                            <p:txEl>
                                              <p:pRg st="0" end="0"/>
                                            </p:txEl>
                                          </p:spTgt>
                                        </p:tgtEl>
                                        <p:attrNameLst>
                                          <p:attrName>style.visibility</p:attrName>
                                        </p:attrNameLst>
                                      </p:cBhvr>
                                      <p:to>
                                        <p:strVal val="visible"/>
                                      </p:to>
                                    </p:set>
                                    <p:animEffect transition="in" filter="wipe(down)">
                                      <p:cBhvr>
                                        <p:cTn id="31" dur="500"/>
                                        <p:tgtEl>
                                          <p:spTgt spid="313">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13"/>
                                        </p:tgtEl>
                                        <p:attrNameLst>
                                          <p:attrName>style.visibility</p:attrName>
                                        </p:attrNameLst>
                                      </p:cBhvr>
                                      <p:to>
                                        <p:strVal val="visible"/>
                                      </p:to>
                                    </p:set>
                                    <p:animEffect transition="in" filter="randombar(horizontal)">
                                      <p:cBhvr>
                                        <p:cTn id="34" dur="500"/>
                                        <p:tgtEl>
                                          <p:spTgt spid="3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09"/>
                                        </p:tgtEl>
                                        <p:attrNameLst>
                                          <p:attrName>style.visibility</p:attrName>
                                        </p:attrNameLst>
                                      </p:cBhvr>
                                      <p:to>
                                        <p:strVal val="visible"/>
                                      </p:to>
                                    </p:set>
                                    <p:animEffect transition="in" filter="wheel(1)">
                                      <p:cBhvr>
                                        <p:cTn id="39" dur="2000"/>
                                        <p:tgtEl>
                                          <p:spTgt spid="309"/>
                                        </p:tgtEl>
                                      </p:cBhvr>
                                    </p:animEffect>
                                  </p:childTnLst>
                                </p:cTn>
                              </p:par>
                              <p:par>
                                <p:cTn id="40" presetID="42" presetClass="entr" presetSubtype="0" fill="hold" nodeType="withEffect">
                                  <p:stCondLst>
                                    <p:cond delay="0"/>
                                  </p:stCondLst>
                                  <p:childTnLst>
                                    <p:set>
                                      <p:cBhvr>
                                        <p:cTn id="41" dur="1" fill="hold">
                                          <p:stCondLst>
                                            <p:cond delay="0"/>
                                          </p:stCondLst>
                                        </p:cTn>
                                        <p:tgtEl>
                                          <p:spTgt spid="315">
                                            <p:txEl>
                                              <p:pRg st="0" end="0"/>
                                            </p:txEl>
                                          </p:spTgt>
                                        </p:tgtEl>
                                        <p:attrNameLst>
                                          <p:attrName>style.visibility</p:attrName>
                                        </p:attrNameLst>
                                      </p:cBhvr>
                                      <p:to>
                                        <p:strVal val="visible"/>
                                      </p:to>
                                    </p:set>
                                    <p:animEffect transition="in" filter="fade">
                                      <p:cBhvr>
                                        <p:cTn id="42" dur="1000"/>
                                        <p:tgtEl>
                                          <p:spTgt spid="315">
                                            <p:txEl>
                                              <p:pRg st="0" end="0"/>
                                            </p:txEl>
                                          </p:spTgt>
                                        </p:tgtEl>
                                      </p:cBhvr>
                                    </p:animEffect>
                                    <p:anim calcmode="lin" valueType="num">
                                      <p:cBhvr>
                                        <p:cTn id="43" dur="1000" fill="hold"/>
                                        <p:tgtEl>
                                          <p:spTgt spid="3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15">
                                            <p:txEl>
                                              <p:pRg st="0" end="0"/>
                                            </p:txEl>
                                          </p:spTgt>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315"/>
                                        </p:tgtEl>
                                        <p:attrNameLst>
                                          <p:attrName>style.visibility</p:attrName>
                                        </p:attrNameLst>
                                      </p:cBhvr>
                                      <p:to>
                                        <p:strVal val="visible"/>
                                      </p:to>
                                    </p:set>
                                    <p:animEffect transition="in" filter="wheel(1)">
                                      <p:cBhvr>
                                        <p:cTn id="47" dur="2000"/>
                                        <p:tgtEl>
                                          <p:spTgt spid="3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in)">
                                      <p:cBhvr>
                                        <p:cTn id="55" dur="8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5" grpId="0"/>
      <p:bldP spid="307" grpId="0"/>
      <p:bldP spid="308" grpId="0"/>
      <p:bldP spid="309" grpId="0"/>
      <p:bldP spid="311" grpId="0"/>
      <p:bldP spid="313" grpId="0"/>
      <p:bldP spid="315" grpId="0"/>
      <p:bldP spid="2" grpId="0"/>
      <p:bldP spid="4"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1" name="Google Shape;165;p9"/>
          <p:cNvPicPr preferRelativeResize="0"/>
          <p:nvPr/>
        </p:nvPicPr>
        <p:blipFill rotWithShape="1">
          <a:blip r:embed="rId1"/>
          <a:srcRect l="18975" t="9789" r="12467"/>
          <a:stretch>
            <a:fillRect/>
          </a:stretch>
        </p:blipFill>
        <p:spPr>
          <a:xfrm>
            <a:off x="10094929" y="4605855"/>
            <a:ext cx="2124215" cy="1899370"/>
          </a:xfrm>
          <a:prstGeom prst="rect">
            <a:avLst/>
          </a:prstGeom>
          <a:noFill/>
          <a:ln>
            <a:noFill/>
          </a:ln>
        </p:spPr>
      </p:pic>
      <p:sp>
        <p:nvSpPr>
          <p:cNvPr id="18" name="Rectangle 4"/>
          <p:cNvSpPr>
            <a:spLocks noChangeArrowheads="1"/>
          </p:cNvSpPr>
          <p:nvPr/>
        </p:nvSpPr>
        <p:spPr bwMode="auto">
          <a:xfrm>
            <a:off x="4229100" y="2588260"/>
            <a:ext cx="3670935" cy="1765300"/>
          </a:xfrm>
          <a:prstGeom prst="rect">
            <a:avLst/>
          </a:prstGeom>
          <a:solidFill>
            <a:schemeClr val="accent2">
              <a:lumMod val="40000"/>
              <a:lumOff val="60000"/>
            </a:schemeClr>
          </a:solidFill>
          <a:ln w="9525">
            <a:solidFill>
              <a:srgbClr val="000000"/>
            </a:solidFill>
            <a:miter lim="800000"/>
          </a:ln>
        </p:spPr>
        <p:txBody>
          <a:bodyPr/>
          <a:lstStyle/>
          <a:p>
            <a:pPr algn="ctr" eaLnBrk="0" fontAlgn="base" hangingPunct="0">
              <a:spcBef>
                <a:spcPct val="0"/>
              </a:spcBef>
              <a:spcAft>
                <a:spcPct val="0"/>
              </a:spcAft>
              <a:defRPr/>
            </a:pPr>
            <a:endParaRPr lang="en-US" sz="2000" b="1" i="1" kern="0" dirty="0">
              <a:solidFill>
                <a:srgbClr val="FF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sz="2000" b="1" i="1" kern="0" dirty="0">
              <a:solidFill>
                <a:srgbClr val="FF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r>
              <a:rPr lang="en-US" sz="2000" b="1" i="1" kern="0" dirty="0">
                <a:solidFill>
                  <a:srgbClr val="FF0000"/>
                </a:solidFill>
                <a:latin typeface="Times New Roman" panose="02020603050405020304" pitchFamily="18" charset="0"/>
                <a:cs typeface="Times New Roman" panose="02020603050405020304" pitchFamily="18" charset="0"/>
              </a:rPr>
              <a:t>HỌC SINH THỰC HIỆN VÀ TRÌNH BÀY SẢN PHẨM</a:t>
            </a:r>
            <a:endParaRPr lang="en-US" sz="2000" b="1" i="1" kern="0" dirty="0">
              <a:solidFill>
                <a:srgbClr val="FF0000"/>
              </a:solidFill>
              <a:latin typeface="Times New Roman" panose="02020603050405020304" pitchFamily="18" charset="0"/>
              <a:cs typeface="Times New Roman" panose="02020603050405020304" pitchFamily="18" charset="0"/>
            </a:endParaRPr>
          </a:p>
        </p:txBody>
      </p:sp>
      <p:pic>
        <p:nvPicPr>
          <p:cNvPr id="38" name="图片 24"/>
          <p:cNvPicPr>
            <a:picLocks noChangeAspect="1" noChangeArrowheads="1"/>
          </p:cNvPicPr>
          <p:nvPr>
            <p:ph type="pic" idx="2"/>
          </p:nvPr>
        </p:nvPicPr>
        <p:blipFill>
          <a:blip r:embed="rId2" cstate="print">
            <a:extLst>
              <a:ext uri="{28A0092B-C50C-407E-A947-70E740481C1C}">
                <a14:useLocalDpi xmlns:a14="http://schemas.microsoft.com/office/drawing/2010/main" val="0"/>
              </a:ext>
            </a:extLst>
          </a:blip>
          <a:srcRect/>
          <a:stretch>
            <a:fillRect/>
          </a:stretch>
        </p:blipFill>
        <p:spPr bwMode="auto">
          <a:xfrm>
            <a:off x="204470" y="845820"/>
            <a:ext cx="264033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390" name="Shape 2390"/>
        <p:cNvGrpSpPr/>
        <p:nvPr/>
      </p:nvGrpSpPr>
      <p:grpSpPr>
        <a:xfrm>
          <a:off x="0" y="0"/>
          <a:ext cx="0" cy="0"/>
          <a:chOff x="0" y="0"/>
          <a:chExt cx="0" cy="0"/>
        </a:xfrm>
      </p:grpSpPr>
      <p:sp>
        <p:nvSpPr>
          <p:cNvPr id="2398" name="Google Shape;2398;p34"/>
          <p:cNvSpPr/>
          <p:nvPr/>
        </p:nvSpPr>
        <p:spPr>
          <a:xfrm>
            <a:off x="4357391" y="2085427"/>
            <a:ext cx="181969" cy="481048"/>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9" name="Google Shape;2399;p34"/>
          <p:cNvSpPr/>
          <p:nvPr/>
        </p:nvSpPr>
        <p:spPr>
          <a:xfrm>
            <a:off x="4298260" y="1980779"/>
            <a:ext cx="24479" cy="28449"/>
          </a:xfrm>
          <a:custGeom>
            <a:avLst/>
            <a:gdLst/>
            <a:ahLst/>
            <a:cxnLst/>
            <a:rect l="l" t="t" r="r" b="b"/>
            <a:pathLst>
              <a:path w="1079" h="1254" extrusionOk="0">
                <a:moveTo>
                  <a:pt x="0" y="276"/>
                </a:moveTo>
                <a:cubicBezTo>
                  <a:pt x="301" y="577"/>
                  <a:pt x="527" y="903"/>
                  <a:pt x="752" y="1254"/>
                </a:cubicBezTo>
                <a:lnTo>
                  <a:pt x="752" y="1254"/>
                </a:lnTo>
                <a:lnTo>
                  <a:pt x="1078" y="1028"/>
                </a:lnTo>
                <a:cubicBezTo>
                  <a:pt x="853" y="678"/>
                  <a:pt x="602" y="327"/>
                  <a:pt x="301" y="1"/>
                </a:cubicBezTo>
                <a:lnTo>
                  <a:pt x="301" y="1"/>
                </a:lnTo>
                <a:close/>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0" name="Google Shape;2400;p34"/>
          <p:cNvSpPr/>
          <p:nvPr/>
        </p:nvSpPr>
        <p:spPr>
          <a:xfrm>
            <a:off x="4309060" y="2000905"/>
            <a:ext cx="84168" cy="131855"/>
          </a:xfrm>
          <a:custGeom>
            <a:avLst/>
            <a:gdLst/>
            <a:ahLst/>
            <a:cxnLst/>
            <a:rect l="l" t="t" r="r" b="b"/>
            <a:pathLst>
              <a:path w="3710" h="5812" extrusionOk="0">
                <a:moveTo>
                  <a:pt x="545" y="0"/>
                </a:moveTo>
                <a:cubicBezTo>
                  <a:pt x="358" y="0"/>
                  <a:pt x="187" y="83"/>
                  <a:pt x="101" y="317"/>
                </a:cubicBezTo>
                <a:cubicBezTo>
                  <a:pt x="76" y="342"/>
                  <a:pt x="76" y="367"/>
                  <a:pt x="76" y="392"/>
                </a:cubicBezTo>
                <a:cubicBezTo>
                  <a:pt x="1" y="593"/>
                  <a:pt x="76" y="793"/>
                  <a:pt x="151" y="968"/>
                </a:cubicBezTo>
                <a:cubicBezTo>
                  <a:pt x="627" y="2322"/>
                  <a:pt x="1229" y="3650"/>
                  <a:pt x="1830" y="4953"/>
                </a:cubicBezTo>
                <a:cubicBezTo>
                  <a:pt x="1930" y="5204"/>
                  <a:pt x="2056" y="5455"/>
                  <a:pt x="2306" y="5630"/>
                </a:cubicBezTo>
                <a:cubicBezTo>
                  <a:pt x="2448" y="5740"/>
                  <a:pt x="2659" y="5811"/>
                  <a:pt x="2871" y="5811"/>
                </a:cubicBezTo>
                <a:cubicBezTo>
                  <a:pt x="2996" y="5811"/>
                  <a:pt x="3122" y="5786"/>
                  <a:pt x="3234" y="5730"/>
                </a:cubicBezTo>
                <a:cubicBezTo>
                  <a:pt x="3484" y="5605"/>
                  <a:pt x="3635" y="5354"/>
                  <a:pt x="3660" y="5129"/>
                </a:cubicBezTo>
                <a:cubicBezTo>
                  <a:pt x="3685" y="5129"/>
                  <a:pt x="3685" y="5129"/>
                  <a:pt x="3685" y="5104"/>
                </a:cubicBezTo>
                <a:cubicBezTo>
                  <a:pt x="3710" y="4878"/>
                  <a:pt x="3635" y="4653"/>
                  <a:pt x="3559" y="4452"/>
                </a:cubicBezTo>
                <a:cubicBezTo>
                  <a:pt x="3209" y="3299"/>
                  <a:pt x="2682" y="2197"/>
                  <a:pt x="2006" y="1169"/>
                </a:cubicBezTo>
                <a:cubicBezTo>
                  <a:pt x="1780" y="793"/>
                  <a:pt x="1504" y="442"/>
                  <a:pt x="1103" y="192"/>
                </a:cubicBezTo>
                <a:cubicBezTo>
                  <a:pt x="950" y="89"/>
                  <a:pt x="739" y="0"/>
                  <a:pt x="545" y="0"/>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1" name="Google Shape;2401;p34"/>
          <p:cNvSpPr/>
          <p:nvPr/>
        </p:nvSpPr>
        <p:spPr>
          <a:xfrm>
            <a:off x="4309060" y="2008076"/>
            <a:ext cx="83033" cy="126251"/>
          </a:xfrm>
          <a:custGeom>
            <a:avLst/>
            <a:gdLst/>
            <a:ahLst/>
            <a:cxnLst/>
            <a:rect l="l" t="t" r="r" b="b"/>
            <a:pathLst>
              <a:path w="3660" h="5565" extrusionOk="0">
                <a:moveTo>
                  <a:pt x="3660" y="4813"/>
                </a:moveTo>
                <a:cubicBezTo>
                  <a:pt x="3635" y="5038"/>
                  <a:pt x="3484" y="5289"/>
                  <a:pt x="3234" y="5414"/>
                </a:cubicBezTo>
                <a:cubicBezTo>
                  <a:pt x="2933" y="5565"/>
                  <a:pt x="2532" y="5490"/>
                  <a:pt x="2306" y="5314"/>
                </a:cubicBezTo>
                <a:cubicBezTo>
                  <a:pt x="2056" y="5139"/>
                  <a:pt x="1930" y="4888"/>
                  <a:pt x="1830" y="4637"/>
                </a:cubicBezTo>
                <a:cubicBezTo>
                  <a:pt x="1229" y="3334"/>
                  <a:pt x="627" y="2006"/>
                  <a:pt x="151" y="652"/>
                </a:cubicBezTo>
                <a:cubicBezTo>
                  <a:pt x="76" y="477"/>
                  <a:pt x="1" y="277"/>
                  <a:pt x="76" y="76"/>
                </a:cubicBezTo>
                <a:cubicBezTo>
                  <a:pt x="76" y="51"/>
                  <a:pt x="76" y="26"/>
                  <a:pt x="101" y="1"/>
                </a:cubicBezTo>
                <a:cubicBezTo>
                  <a:pt x="652" y="1956"/>
                  <a:pt x="1955" y="3710"/>
                  <a:pt x="3660" y="4813"/>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2" name="Google Shape;2402;p34"/>
          <p:cNvSpPr/>
          <p:nvPr/>
        </p:nvSpPr>
        <p:spPr>
          <a:xfrm>
            <a:off x="4486497" y="2059832"/>
            <a:ext cx="61980" cy="506639"/>
          </a:xfrm>
          <a:custGeom>
            <a:avLst/>
            <a:gdLst/>
            <a:ahLst/>
            <a:cxnLst/>
            <a:rect l="l" t="t" r="r" b="b"/>
            <a:pathLst>
              <a:path w="2732" h="22332" extrusionOk="0">
                <a:moveTo>
                  <a:pt x="0" y="76"/>
                </a:moveTo>
                <a:cubicBezTo>
                  <a:pt x="501" y="2006"/>
                  <a:pt x="877" y="3986"/>
                  <a:pt x="1203" y="5965"/>
                </a:cubicBezTo>
                <a:lnTo>
                  <a:pt x="1203" y="5965"/>
                </a:lnTo>
                <a:cubicBezTo>
                  <a:pt x="1504" y="7945"/>
                  <a:pt x="1704" y="9950"/>
                  <a:pt x="1855" y="11930"/>
                </a:cubicBezTo>
                <a:lnTo>
                  <a:pt x="1855" y="11930"/>
                </a:lnTo>
                <a:cubicBezTo>
                  <a:pt x="1980" y="13935"/>
                  <a:pt x="1980" y="15940"/>
                  <a:pt x="1905" y="17920"/>
                </a:cubicBezTo>
                <a:lnTo>
                  <a:pt x="1905" y="17920"/>
                </a:lnTo>
                <a:cubicBezTo>
                  <a:pt x="1830" y="19399"/>
                  <a:pt x="1654" y="20878"/>
                  <a:pt x="1429" y="22331"/>
                </a:cubicBezTo>
                <a:lnTo>
                  <a:pt x="1429" y="22331"/>
                </a:lnTo>
                <a:lnTo>
                  <a:pt x="2381" y="22331"/>
                </a:lnTo>
                <a:cubicBezTo>
                  <a:pt x="2557" y="20878"/>
                  <a:pt x="2682" y="19424"/>
                  <a:pt x="2707" y="17945"/>
                </a:cubicBezTo>
                <a:lnTo>
                  <a:pt x="2707" y="17945"/>
                </a:lnTo>
                <a:cubicBezTo>
                  <a:pt x="2732" y="15915"/>
                  <a:pt x="2682" y="13910"/>
                  <a:pt x="2481" y="11880"/>
                </a:cubicBezTo>
                <a:lnTo>
                  <a:pt x="2481" y="11880"/>
                </a:lnTo>
                <a:cubicBezTo>
                  <a:pt x="2281" y="9875"/>
                  <a:pt x="2005" y="7870"/>
                  <a:pt x="1629" y="5890"/>
                </a:cubicBezTo>
                <a:lnTo>
                  <a:pt x="1629" y="5890"/>
                </a:lnTo>
                <a:cubicBezTo>
                  <a:pt x="1253" y="3910"/>
                  <a:pt x="827" y="1930"/>
                  <a:pt x="251" y="1"/>
                </a:cubicBezTo>
                <a:lnTo>
                  <a:pt x="251" y="1"/>
                </a:lnTo>
                <a:close/>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3" name="Google Shape;2403;p34"/>
          <p:cNvSpPr/>
          <p:nvPr/>
        </p:nvSpPr>
        <p:spPr>
          <a:xfrm>
            <a:off x="4455775" y="1943817"/>
            <a:ext cx="18784" cy="29584"/>
          </a:xfrm>
          <a:custGeom>
            <a:avLst/>
            <a:gdLst/>
            <a:ahLst/>
            <a:cxnLst/>
            <a:rect l="l" t="t" r="r" b="b"/>
            <a:pathLst>
              <a:path w="828" h="1304" extrusionOk="0">
                <a:moveTo>
                  <a:pt x="1" y="201"/>
                </a:moveTo>
                <a:cubicBezTo>
                  <a:pt x="176" y="552"/>
                  <a:pt x="352" y="928"/>
                  <a:pt x="452" y="1304"/>
                </a:cubicBezTo>
                <a:lnTo>
                  <a:pt x="452" y="1304"/>
                </a:lnTo>
                <a:lnTo>
                  <a:pt x="828" y="1204"/>
                </a:lnTo>
                <a:cubicBezTo>
                  <a:pt x="703" y="778"/>
                  <a:pt x="552" y="377"/>
                  <a:pt x="327" y="1"/>
                </a:cubicBezTo>
                <a:lnTo>
                  <a:pt x="327" y="1"/>
                </a:lnTo>
                <a:close/>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4" name="Google Shape;2404;p34"/>
          <p:cNvSpPr/>
          <p:nvPr/>
        </p:nvSpPr>
        <p:spPr>
          <a:xfrm>
            <a:off x="4458633" y="1967120"/>
            <a:ext cx="56308" cy="142019"/>
          </a:xfrm>
          <a:custGeom>
            <a:avLst/>
            <a:gdLst/>
            <a:ahLst/>
            <a:cxnLst/>
            <a:rect l="l" t="t" r="r" b="b"/>
            <a:pathLst>
              <a:path w="2482" h="6260" extrusionOk="0">
                <a:moveTo>
                  <a:pt x="544" y="0"/>
                </a:moveTo>
                <a:cubicBezTo>
                  <a:pt x="413" y="0"/>
                  <a:pt x="284" y="57"/>
                  <a:pt x="176" y="202"/>
                </a:cubicBezTo>
                <a:cubicBezTo>
                  <a:pt x="150" y="227"/>
                  <a:pt x="125" y="252"/>
                  <a:pt x="125" y="252"/>
                </a:cubicBezTo>
                <a:cubicBezTo>
                  <a:pt x="0" y="452"/>
                  <a:pt x="25" y="653"/>
                  <a:pt x="50" y="853"/>
                </a:cubicBezTo>
                <a:cubicBezTo>
                  <a:pt x="176" y="2282"/>
                  <a:pt x="401" y="3711"/>
                  <a:pt x="652" y="5139"/>
                </a:cubicBezTo>
                <a:cubicBezTo>
                  <a:pt x="702" y="5415"/>
                  <a:pt x="752" y="5691"/>
                  <a:pt x="927" y="5916"/>
                </a:cubicBezTo>
                <a:cubicBezTo>
                  <a:pt x="1096" y="6106"/>
                  <a:pt x="1370" y="6260"/>
                  <a:pt x="1662" y="6260"/>
                </a:cubicBezTo>
                <a:cubicBezTo>
                  <a:pt x="1717" y="6260"/>
                  <a:pt x="1773" y="6254"/>
                  <a:pt x="1830" y="6242"/>
                </a:cubicBezTo>
                <a:cubicBezTo>
                  <a:pt x="2105" y="6192"/>
                  <a:pt x="2306" y="5991"/>
                  <a:pt x="2381" y="5766"/>
                </a:cubicBezTo>
                <a:lnTo>
                  <a:pt x="2406" y="5766"/>
                </a:lnTo>
                <a:cubicBezTo>
                  <a:pt x="2481" y="5540"/>
                  <a:pt x="2481" y="5315"/>
                  <a:pt x="2481" y="5089"/>
                </a:cubicBezTo>
                <a:cubicBezTo>
                  <a:pt x="2406" y="3886"/>
                  <a:pt x="2181" y="2683"/>
                  <a:pt x="1805" y="1505"/>
                </a:cubicBezTo>
                <a:cubicBezTo>
                  <a:pt x="1679" y="1104"/>
                  <a:pt x="1504" y="678"/>
                  <a:pt x="1178" y="352"/>
                </a:cubicBezTo>
                <a:cubicBezTo>
                  <a:pt x="1018" y="176"/>
                  <a:pt x="776" y="0"/>
                  <a:pt x="544" y="0"/>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5" name="Google Shape;2405;p34"/>
          <p:cNvSpPr/>
          <p:nvPr/>
        </p:nvSpPr>
        <p:spPr>
          <a:xfrm>
            <a:off x="4458633" y="1971680"/>
            <a:ext cx="54040" cy="138775"/>
          </a:xfrm>
          <a:custGeom>
            <a:avLst/>
            <a:gdLst/>
            <a:ahLst/>
            <a:cxnLst/>
            <a:rect l="l" t="t" r="r" b="b"/>
            <a:pathLst>
              <a:path w="2382" h="6117" extrusionOk="0">
                <a:moveTo>
                  <a:pt x="2381" y="5565"/>
                </a:moveTo>
                <a:cubicBezTo>
                  <a:pt x="2306" y="5790"/>
                  <a:pt x="2105" y="5991"/>
                  <a:pt x="1830" y="6041"/>
                </a:cubicBezTo>
                <a:cubicBezTo>
                  <a:pt x="1479" y="6116"/>
                  <a:pt x="1128" y="5941"/>
                  <a:pt x="927" y="5715"/>
                </a:cubicBezTo>
                <a:cubicBezTo>
                  <a:pt x="752" y="5490"/>
                  <a:pt x="702" y="5214"/>
                  <a:pt x="652" y="4938"/>
                </a:cubicBezTo>
                <a:cubicBezTo>
                  <a:pt x="401" y="3510"/>
                  <a:pt x="176" y="2081"/>
                  <a:pt x="50" y="652"/>
                </a:cubicBezTo>
                <a:cubicBezTo>
                  <a:pt x="25" y="452"/>
                  <a:pt x="0" y="251"/>
                  <a:pt x="125" y="51"/>
                </a:cubicBezTo>
                <a:cubicBezTo>
                  <a:pt x="125" y="51"/>
                  <a:pt x="150" y="26"/>
                  <a:pt x="176" y="1"/>
                </a:cubicBezTo>
                <a:cubicBezTo>
                  <a:pt x="201" y="2031"/>
                  <a:pt x="1028" y="4061"/>
                  <a:pt x="2381" y="5565"/>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6" name="Google Shape;2406;p34"/>
          <p:cNvSpPr/>
          <p:nvPr/>
        </p:nvSpPr>
        <p:spPr>
          <a:xfrm>
            <a:off x="4338059" y="2282195"/>
            <a:ext cx="158671" cy="284309"/>
          </a:xfrm>
          <a:custGeom>
            <a:avLst/>
            <a:gdLst/>
            <a:ahLst/>
            <a:cxnLst/>
            <a:rect l="l" t="t" r="r" b="b"/>
            <a:pathLst>
              <a:path w="6994" h="12532" extrusionOk="0">
                <a:moveTo>
                  <a:pt x="452" y="451"/>
                </a:moveTo>
                <a:cubicBezTo>
                  <a:pt x="452" y="451"/>
                  <a:pt x="452" y="476"/>
                  <a:pt x="452" y="476"/>
                </a:cubicBezTo>
                <a:lnTo>
                  <a:pt x="452" y="476"/>
                </a:lnTo>
                <a:cubicBezTo>
                  <a:pt x="1630" y="1704"/>
                  <a:pt x="4612" y="5514"/>
                  <a:pt x="5740" y="12531"/>
                </a:cubicBezTo>
                <a:lnTo>
                  <a:pt x="5740" y="12531"/>
                </a:lnTo>
                <a:lnTo>
                  <a:pt x="6993" y="12531"/>
                </a:lnTo>
                <a:cubicBezTo>
                  <a:pt x="6417" y="9574"/>
                  <a:pt x="4612" y="2556"/>
                  <a:pt x="1" y="0"/>
                </a:cubicBezTo>
                <a:lnTo>
                  <a:pt x="1" y="0"/>
                </a:lnTo>
                <a:cubicBezTo>
                  <a:pt x="1" y="0"/>
                  <a:pt x="151" y="150"/>
                  <a:pt x="452" y="451"/>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7" name="Google Shape;2407;p34"/>
          <p:cNvSpPr/>
          <p:nvPr/>
        </p:nvSpPr>
        <p:spPr>
          <a:xfrm>
            <a:off x="4348292" y="2292995"/>
            <a:ext cx="136483" cy="273511"/>
          </a:xfrm>
          <a:custGeom>
            <a:avLst/>
            <a:gdLst/>
            <a:ahLst/>
            <a:cxnLst/>
            <a:rect l="l" t="t" r="r" b="b"/>
            <a:pathLst>
              <a:path w="6016" h="12056" extrusionOk="0">
                <a:moveTo>
                  <a:pt x="6016" y="12055"/>
                </a:moveTo>
                <a:cubicBezTo>
                  <a:pt x="5540" y="5715"/>
                  <a:pt x="1906" y="1679"/>
                  <a:pt x="1" y="0"/>
                </a:cubicBezTo>
                <a:cubicBezTo>
                  <a:pt x="1179" y="1228"/>
                  <a:pt x="4161" y="5038"/>
                  <a:pt x="5289" y="12055"/>
                </a:cubicBezTo>
                <a:close/>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8" name="Google Shape;2408;p34"/>
          <p:cNvSpPr/>
          <p:nvPr/>
        </p:nvSpPr>
        <p:spPr>
          <a:xfrm>
            <a:off x="4525161" y="2205411"/>
            <a:ext cx="104631" cy="361081"/>
          </a:xfrm>
          <a:custGeom>
            <a:avLst/>
            <a:gdLst/>
            <a:ahLst/>
            <a:cxnLst/>
            <a:rect l="l" t="t" r="r" b="b"/>
            <a:pathLst>
              <a:path w="4612" h="15916" extrusionOk="0">
                <a:moveTo>
                  <a:pt x="2557" y="15915"/>
                </a:moveTo>
                <a:lnTo>
                  <a:pt x="4386" y="15915"/>
                </a:lnTo>
                <a:cubicBezTo>
                  <a:pt x="4587" y="13008"/>
                  <a:pt x="4612" y="5289"/>
                  <a:pt x="276" y="326"/>
                </a:cubicBezTo>
                <a:lnTo>
                  <a:pt x="276" y="326"/>
                </a:lnTo>
                <a:cubicBezTo>
                  <a:pt x="176" y="226"/>
                  <a:pt x="76" y="126"/>
                  <a:pt x="0" y="1"/>
                </a:cubicBezTo>
                <a:lnTo>
                  <a:pt x="0" y="1"/>
                </a:lnTo>
                <a:cubicBezTo>
                  <a:pt x="76" y="226"/>
                  <a:pt x="3509" y="8246"/>
                  <a:pt x="2557" y="15915"/>
                </a:cubicBezTo>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9" name="Google Shape;2409;p34"/>
          <p:cNvSpPr/>
          <p:nvPr/>
        </p:nvSpPr>
        <p:spPr>
          <a:xfrm>
            <a:off x="4525161" y="2205411"/>
            <a:ext cx="111460" cy="361081"/>
          </a:xfrm>
          <a:custGeom>
            <a:avLst/>
            <a:gdLst/>
            <a:ahLst/>
            <a:cxnLst/>
            <a:rect l="l" t="t" r="r" b="b"/>
            <a:pathLst>
              <a:path w="4913" h="15916" extrusionOk="0">
                <a:moveTo>
                  <a:pt x="2557" y="15915"/>
                </a:moveTo>
                <a:lnTo>
                  <a:pt x="3634" y="15915"/>
                </a:lnTo>
                <a:cubicBezTo>
                  <a:pt x="4913" y="10151"/>
                  <a:pt x="1655" y="3008"/>
                  <a:pt x="276" y="326"/>
                </a:cubicBezTo>
                <a:cubicBezTo>
                  <a:pt x="176" y="226"/>
                  <a:pt x="76" y="126"/>
                  <a:pt x="0" y="1"/>
                </a:cubicBezTo>
                <a:cubicBezTo>
                  <a:pt x="76" y="226"/>
                  <a:pt x="3509" y="8246"/>
                  <a:pt x="2557" y="15915"/>
                </a:cubicBezTo>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0" name="Google Shape;2410;p34"/>
          <p:cNvSpPr/>
          <p:nvPr/>
        </p:nvSpPr>
        <p:spPr>
          <a:xfrm>
            <a:off x="4398347" y="2566524"/>
            <a:ext cx="283175" cy="23"/>
          </a:xfrm>
          <a:custGeom>
            <a:avLst/>
            <a:gdLst/>
            <a:ahLst/>
            <a:cxnLst/>
            <a:rect l="l" t="t" r="r" b="b"/>
            <a:pathLst>
              <a:path w="12482" h="1" fill="none" extrusionOk="0">
                <a:moveTo>
                  <a:pt x="0" y="0"/>
                </a:moveTo>
                <a:lnTo>
                  <a:pt x="12482" y="0"/>
                </a:lnTo>
              </a:path>
            </a:pathLst>
          </a:custGeom>
          <a:noFill/>
          <a:ln w="8775" cap="flat" cmpd="sng">
            <a:solidFill>
              <a:srgbClr val="82DEEC"/>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1" name="Google Shape;2411;p34"/>
          <p:cNvSpPr/>
          <p:nvPr/>
        </p:nvSpPr>
        <p:spPr>
          <a:xfrm>
            <a:off x="4496731" y="2584155"/>
            <a:ext cx="206425" cy="23"/>
          </a:xfrm>
          <a:custGeom>
            <a:avLst/>
            <a:gdLst/>
            <a:ahLst/>
            <a:cxnLst/>
            <a:rect l="l" t="t" r="r" b="b"/>
            <a:pathLst>
              <a:path w="9099" h="1" fill="none" extrusionOk="0">
                <a:moveTo>
                  <a:pt x="0" y="0"/>
                </a:moveTo>
                <a:lnTo>
                  <a:pt x="9098" y="0"/>
                </a:lnTo>
              </a:path>
            </a:pathLst>
          </a:custGeom>
          <a:noFill/>
          <a:ln w="8775" cap="flat" cmpd="sng">
            <a:solidFill>
              <a:srgbClr val="82DEEC"/>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2" name="Google Shape;2412;p34"/>
          <p:cNvSpPr/>
          <p:nvPr/>
        </p:nvSpPr>
        <p:spPr>
          <a:xfrm>
            <a:off x="3153485" y="3090283"/>
            <a:ext cx="440121" cy="245651"/>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3" name="Google Shape;2413;p34"/>
          <p:cNvSpPr/>
          <p:nvPr/>
        </p:nvSpPr>
        <p:spPr>
          <a:xfrm>
            <a:off x="7480573" y="3970588"/>
            <a:ext cx="158081" cy="424195"/>
          </a:xfrm>
          <a:custGeom>
            <a:avLst/>
            <a:gdLst/>
            <a:ahLst/>
            <a:cxnLst/>
            <a:rect l="l" t="t" r="r" b="b"/>
            <a:pathLst>
              <a:path w="6968" h="18698" extrusionOk="0">
                <a:moveTo>
                  <a:pt x="0" y="101"/>
                </a:moveTo>
                <a:cubicBezTo>
                  <a:pt x="852" y="1605"/>
                  <a:pt x="1604" y="3158"/>
                  <a:pt x="2281" y="4737"/>
                </a:cubicBezTo>
                <a:lnTo>
                  <a:pt x="2281" y="4737"/>
                </a:lnTo>
                <a:cubicBezTo>
                  <a:pt x="2983" y="6341"/>
                  <a:pt x="3609" y="7945"/>
                  <a:pt x="4161" y="9575"/>
                </a:cubicBezTo>
                <a:lnTo>
                  <a:pt x="4161" y="9575"/>
                </a:lnTo>
                <a:cubicBezTo>
                  <a:pt x="4712" y="11204"/>
                  <a:pt x="5138" y="12883"/>
                  <a:pt x="5514" y="14562"/>
                </a:cubicBezTo>
                <a:lnTo>
                  <a:pt x="5514" y="14562"/>
                </a:lnTo>
                <a:cubicBezTo>
                  <a:pt x="5815" y="15915"/>
                  <a:pt x="6015" y="17294"/>
                  <a:pt x="6141" y="18697"/>
                </a:cubicBezTo>
                <a:lnTo>
                  <a:pt x="6141" y="18697"/>
                </a:lnTo>
                <a:lnTo>
                  <a:pt x="6968" y="18697"/>
                </a:lnTo>
                <a:cubicBezTo>
                  <a:pt x="6792" y="17244"/>
                  <a:pt x="6567" y="15815"/>
                  <a:pt x="6216" y="14412"/>
                </a:cubicBezTo>
                <a:lnTo>
                  <a:pt x="6216" y="14412"/>
                </a:lnTo>
                <a:cubicBezTo>
                  <a:pt x="5765" y="12707"/>
                  <a:pt x="5289" y="11028"/>
                  <a:pt x="4662" y="9399"/>
                </a:cubicBezTo>
                <a:lnTo>
                  <a:pt x="4662" y="9399"/>
                </a:lnTo>
                <a:cubicBezTo>
                  <a:pt x="4060" y="7770"/>
                  <a:pt x="3384" y="6166"/>
                  <a:pt x="2632" y="4587"/>
                </a:cubicBezTo>
                <a:lnTo>
                  <a:pt x="2632" y="4587"/>
                </a:lnTo>
                <a:cubicBezTo>
                  <a:pt x="1880" y="3008"/>
                  <a:pt x="1078" y="1479"/>
                  <a:pt x="201" y="1"/>
                </a:cubicBezTo>
                <a:lnTo>
                  <a:pt x="201" y="1"/>
                </a:ln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4" name="Google Shape;2414;p34"/>
          <p:cNvSpPr/>
          <p:nvPr/>
        </p:nvSpPr>
        <p:spPr>
          <a:xfrm>
            <a:off x="7429952" y="3880168"/>
            <a:ext cx="20487" cy="23912"/>
          </a:xfrm>
          <a:custGeom>
            <a:avLst/>
            <a:gdLst/>
            <a:ahLst/>
            <a:cxnLst/>
            <a:rect l="l" t="t" r="r" b="b"/>
            <a:pathLst>
              <a:path w="903" h="1054" extrusionOk="0">
                <a:moveTo>
                  <a:pt x="1" y="226"/>
                </a:moveTo>
                <a:cubicBezTo>
                  <a:pt x="226" y="477"/>
                  <a:pt x="452" y="752"/>
                  <a:pt x="627" y="1053"/>
                </a:cubicBezTo>
                <a:lnTo>
                  <a:pt x="627" y="1053"/>
                </a:lnTo>
                <a:lnTo>
                  <a:pt x="903" y="878"/>
                </a:lnTo>
                <a:cubicBezTo>
                  <a:pt x="728" y="577"/>
                  <a:pt x="502" y="276"/>
                  <a:pt x="226" y="1"/>
                </a:cubicBezTo>
                <a:lnTo>
                  <a:pt x="226" y="1"/>
                </a:ln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5" name="Google Shape;2415;p34"/>
          <p:cNvSpPr/>
          <p:nvPr/>
        </p:nvSpPr>
        <p:spPr>
          <a:xfrm>
            <a:off x="7439051" y="3897436"/>
            <a:ext cx="72235" cy="113433"/>
          </a:xfrm>
          <a:custGeom>
            <a:avLst/>
            <a:gdLst/>
            <a:ahLst/>
            <a:cxnLst/>
            <a:rect l="l" t="t" r="r" b="b"/>
            <a:pathLst>
              <a:path w="3184" h="5000" extrusionOk="0">
                <a:moveTo>
                  <a:pt x="457" y="1"/>
                </a:moveTo>
                <a:cubicBezTo>
                  <a:pt x="295" y="1"/>
                  <a:pt x="149" y="71"/>
                  <a:pt x="76" y="267"/>
                </a:cubicBezTo>
                <a:cubicBezTo>
                  <a:pt x="51" y="292"/>
                  <a:pt x="51" y="292"/>
                  <a:pt x="51" y="317"/>
                </a:cubicBezTo>
                <a:cubicBezTo>
                  <a:pt x="1" y="493"/>
                  <a:pt x="51" y="668"/>
                  <a:pt x="101" y="844"/>
                </a:cubicBezTo>
                <a:cubicBezTo>
                  <a:pt x="527" y="1996"/>
                  <a:pt x="1028" y="3149"/>
                  <a:pt x="1555" y="4252"/>
                </a:cubicBezTo>
                <a:cubicBezTo>
                  <a:pt x="1655" y="4478"/>
                  <a:pt x="1755" y="4703"/>
                  <a:pt x="1981" y="4854"/>
                </a:cubicBezTo>
                <a:cubicBezTo>
                  <a:pt x="2103" y="4945"/>
                  <a:pt x="2272" y="5000"/>
                  <a:pt x="2448" y="5000"/>
                </a:cubicBezTo>
                <a:cubicBezTo>
                  <a:pt x="2560" y="5000"/>
                  <a:pt x="2675" y="4978"/>
                  <a:pt x="2783" y="4929"/>
                </a:cubicBezTo>
                <a:cubicBezTo>
                  <a:pt x="3008" y="4829"/>
                  <a:pt x="3108" y="4603"/>
                  <a:pt x="3159" y="4428"/>
                </a:cubicBezTo>
                <a:cubicBezTo>
                  <a:pt x="3159" y="4402"/>
                  <a:pt x="3159" y="4402"/>
                  <a:pt x="3159" y="4402"/>
                </a:cubicBezTo>
                <a:cubicBezTo>
                  <a:pt x="3184" y="4202"/>
                  <a:pt x="3134" y="4001"/>
                  <a:pt x="3058" y="3826"/>
                </a:cubicBezTo>
                <a:cubicBezTo>
                  <a:pt x="2733" y="2824"/>
                  <a:pt x="2281" y="1871"/>
                  <a:pt x="1730" y="994"/>
                </a:cubicBezTo>
                <a:cubicBezTo>
                  <a:pt x="1530" y="693"/>
                  <a:pt x="1304" y="367"/>
                  <a:pt x="953" y="167"/>
                </a:cubicBezTo>
                <a:cubicBezTo>
                  <a:pt x="812" y="77"/>
                  <a:pt x="626" y="1"/>
                  <a:pt x="457" y="1"/>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6" name="Google Shape;2416;p34"/>
          <p:cNvSpPr/>
          <p:nvPr/>
        </p:nvSpPr>
        <p:spPr>
          <a:xfrm>
            <a:off x="7439051" y="3903493"/>
            <a:ext cx="71667" cy="108624"/>
          </a:xfrm>
          <a:custGeom>
            <a:avLst/>
            <a:gdLst/>
            <a:ahLst/>
            <a:cxnLst/>
            <a:rect l="l" t="t" r="r" b="b"/>
            <a:pathLst>
              <a:path w="3159" h="4788" extrusionOk="0">
                <a:moveTo>
                  <a:pt x="3159" y="4161"/>
                </a:moveTo>
                <a:cubicBezTo>
                  <a:pt x="3108" y="4336"/>
                  <a:pt x="3008" y="4562"/>
                  <a:pt x="2783" y="4662"/>
                </a:cubicBezTo>
                <a:cubicBezTo>
                  <a:pt x="2507" y="4787"/>
                  <a:pt x="2181" y="4737"/>
                  <a:pt x="1981" y="4587"/>
                </a:cubicBezTo>
                <a:cubicBezTo>
                  <a:pt x="1755" y="4436"/>
                  <a:pt x="1655" y="4211"/>
                  <a:pt x="1555" y="3985"/>
                </a:cubicBezTo>
                <a:cubicBezTo>
                  <a:pt x="1028" y="2882"/>
                  <a:pt x="527" y="1729"/>
                  <a:pt x="101" y="577"/>
                </a:cubicBezTo>
                <a:cubicBezTo>
                  <a:pt x="51" y="401"/>
                  <a:pt x="1" y="226"/>
                  <a:pt x="51" y="50"/>
                </a:cubicBezTo>
                <a:cubicBezTo>
                  <a:pt x="51" y="25"/>
                  <a:pt x="51" y="25"/>
                  <a:pt x="76" y="0"/>
                </a:cubicBezTo>
                <a:cubicBezTo>
                  <a:pt x="552" y="1679"/>
                  <a:pt x="1680" y="3183"/>
                  <a:pt x="3159" y="4161"/>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7" name="Google Shape;2417;p34"/>
          <p:cNvSpPr/>
          <p:nvPr/>
        </p:nvSpPr>
        <p:spPr>
          <a:xfrm>
            <a:off x="7463511" y="4139493"/>
            <a:ext cx="138752" cy="255316"/>
          </a:xfrm>
          <a:custGeom>
            <a:avLst/>
            <a:gdLst/>
            <a:ahLst/>
            <a:cxnLst/>
            <a:rect l="l" t="t" r="r" b="b"/>
            <a:pathLst>
              <a:path w="6116" h="11254" extrusionOk="0">
                <a:moveTo>
                  <a:pt x="401" y="401"/>
                </a:moveTo>
                <a:cubicBezTo>
                  <a:pt x="401" y="401"/>
                  <a:pt x="401" y="401"/>
                  <a:pt x="401" y="426"/>
                </a:cubicBezTo>
                <a:lnTo>
                  <a:pt x="401" y="426"/>
                </a:lnTo>
                <a:cubicBezTo>
                  <a:pt x="1429" y="1504"/>
                  <a:pt x="4111" y="4912"/>
                  <a:pt x="5038" y="11253"/>
                </a:cubicBezTo>
                <a:lnTo>
                  <a:pt x="5038" y="11253"/>
                </a:lnTo>
                <a:lnTo>
                  <a:pt x="6116" y="11253"/>
                </a:lnTo>
                <a:cubicBezTo>
                  <a:pt x="5740" y="9048"/>
                  <a:pt x="4236" y="2356"/>
                  <a:pt x="0" y="0"/>
                </a:cubicBezTo>
                <a:lnTo>
                  <a:pt x="0" y="0"/>
                </a:lnTo>
                <a:cubicBezTo>
                  <a:pt x="0" y="0"/>
                  <a:pt x="151" y="151"/>
                  <a:pt x="401" y="401"/>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8" name="Google Shape;2418;p34"/>
          <p:cNvSpPr/>
          <p:nvPr/>
        </p:nvSpPr>
        <p:spPr>
          <a:xfrm>
            <a:off x="7472609" y="4149160"/>
            <a:ext cx="118288" cy="245651"/>
          </a:xfrm>
          <a:custGeom>
            <a:avLst/>
            <a:gdLst/>
            <a:ahLst/>
            <a:cxnLst/>
            <a:rect l="l" t="t" r="r" b="b"/>
            <a:pathLst>
              <a:path w="5214" h="10828" extrusionOk="0">
                <a:moveTo>
                  <a:pt x="5213" y="10827"/>
                </a:moveTo>
                <a:cubicBezTo>
                  <a:pt x="4938" y="5113"/>
                  <a:pt x="1680" y="1479"/>
                  <a:pt x="0" y="0"/>
                </a:cubicBezTo>
                <a:cubicBezTo>
                  <a:pt x="1028" y="1078"/>
                  <a:pt x="3710" y="4486"/>
                  <a:pt x="4637" y="10827"/>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9" name="Google Shape;2419;p34"/>
          <p:cNvSpPr/>
          <p:nvPr/>
        </p:nvSpPr>
        <p:spPr>
          <a:xfrm>
            <a:off x="7625020" y="4073511"/>
            <a:ext cx="96101" cy="321288"/>
          </a:xfrm>
          <a:custGeom>
            <a:avLst/>
            <a:gdLst/>
            <a:ahLst/>
            <a:cxnLst/>
            <a:rect l="l" t="t" r="r" b="b"/>
            <a:pathLst>
              <a:path w="4236" h="14162" extrusionOk="0">
                <a:moveTo>
                  <a:pt x="2156" y="14161"/>
                </a:moveTo>
                <a:lnTo>
                  <a:pt x="3735" y="14161"/>
                </a:lnTo>
                <a:cubicBezTo>
                  <a:pt x="3935" y="12106"/>
                  <a:pt x="4236" y="4863"/>
                  <a:pt x="226" y="277"/>
                </a:cubicBezTo>
                <a:lnTo>
                  <a:pt x="226" y="277"/>
                </a:lnTo>
                <a:cubicBezTo>
                  <a:pt x="151" y="201"/>
                  <a:pt x="75" y="101"/>
                  <a:pt x="0" y="1"/>
                </a:cubicBezTo>
                <a:lnTo>
                  <a:pt x="0" y="1"/>
                </a:lnTo>
                <a:cubicBezTo>
                  <a:pt x="75" y="201"/>
                  <a:pt x="3183" y="7419"/>
                  <a:pt x="2156" y="14161"/>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0" name="Google Shape;2420;p34"/>
          <p:cNvSpPr/>
          <p:nvPr/>
        </p:nvSpPr>
        <p:spPr>
          <a:xfrm>
            <a:off x="7625020" y="4073511"/>
            <a:ext cx="99527" cy="321288"/>
          </a:xfrm>
          <a:custGeom>
            <a:avLst/>
            <a:gdLst/>
            <a:ahLst/>
            <a:cxnLst/>
            <a:rect l="l" t="t" r="r" b="b"/>
            <a:pathLst>
              <a:path w="4387" h="14162" extrusionOk="0">
                <a:moveTo>
                  <a:pt x="2156" y="14161"/>
                </a:moveTo>
                <a:lnTo>
                  <a:pt x="3033" y="14161"/>
                </a:lnTo>
                <a:cubicBezTo>
                  <a:pt x="4386" y="9124"/>
                  <a:pt x="1454" y="2658"/>
                  <a:pt x="226" y="277"/>
                </a:cubicBezTo>
                <a:cubicBezTo>
                  <a:pt x="151" y="201"/>
                  <a:pt x="75" y="101"/>
                  <a:pt x="0" y="1"/>
                </a:cubicBezTo>
                <a:cubicBezTo>
                  <a:pt x="75" y="201"/>
                  <a:pt x="3183" y="7419"/>
                  <a:pt x="2156" y="14161"/>
                </a:cubicBezTo>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1" name="Google Shape;2421;p34"/>
          <p:cNvSpPr/>
          <p:nvPr/>
        </p:nvSpPr>
        <p:spPr>
          <a:xfrm>
            <a:off x="7529471" y="4394825"/>
            <a:ext cx="253047" cy="23"/>
          </a:xfrm>
          <a:custGeom>
            <a:avLst/>
            <a:gdLst/>
            <a:ahLst/>
            <a:cxnLst/>
            <a:rect l="l" t="t" r="r" b="b"/>
            <a:pathLst>
              <a:path w="11154" h="1" fill="none" extrusionOk="0">
                <a:moveTo>
                  <a:pt x="1" y="0"/>
                </a:moveTo>
                <a:lnTo>
                  <a:pt x="11154" y="0"/>
                </a:lnTo>
              </a:path>
            </a:pathLst>
          </a:custGeom>
          <a:no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2" name="Google Shape;2422;p34"/>
          <p:cNvSpPr/>
          <p:nvPr/>
        </p:nvSpPr>
        <p:spPr>
          <a:xfrm>
            <a:off x="3772235" y="4672348"/>
            <a:ext cx="195604" cy="525968"/>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3" name="Google Shape;2423;p34"/>
          <p:cNvSpPr/>
          <p:nvPr/>
        </p:nvSpPr>
        <p:spPr>
          <a:xfrm>
            <a:off x="4004831" y="4560872"/>
            <a:ext cx="26157" cy="29584"/>
          </a:xfrm>
          <a:custGeom>
            <a:avLst/>
            <a:gdLst/>
            <a:ahLst/>
            <a:cxnLst/>
            <a:rect l="l" t="t" r="r" b="b"/>
            <a:pathLst>
              <a:path w="1153" h="1304" extrusionOk="0">
                <a:moveTo>
                  <a:pt x="0" y="1103"/>
                </a:moveTo>
                <a:lnTo>
                  <a:pt x="376" y="1304"/>
                </a:lnTo>
                <a:cubicBezTo>
                  <a:pt x="602" y="953"/>
                  <a:pt x="852" y="602"/>
                  <a:pt x="1153" y="276"/>
                </a:cubicBezTo>
                <a:lnTo>
                  <a:pt x="1153" y="276"/>
                </a:lnTo>
                <a:lnTo>
                  <a:pt x="852" y="1"/>
                </a:lnTo>
                <a:cubicBezTo>
                  <a:pt x="526" y="327"/>
                  <a:pt x="251" y="702"/>
                  <a:pt x="0" y="1103"/>
                </a:cubicBezTo>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4" name="Google Shape;2424;p34"/>
          <p:cNvSpPr/>
          <p:nvPr/>
        </p:nvSpPr>
        <p:spPr>
          <a:xfrm>
            <a:off x="3930317" y="4582200"/>
            <a:ext cx="89295" cy="140748"/>
          </a:xfrm>
          <a:custGeom>
            <a:avLst/>
            <a:gdLst/>
            <a:ahLst/>
            <a:cxnLst/>
            <a:rect l="l" t="t" r="r" b="b"/>
            <a:pathLst>
              <a:path w="3936" h="6204" extrusionOk="0">
                <a:moveTo>
                  <a:pt x="3362" y="1"/>
                </a:moveTo>
                <a:cubicBezTo>
                  <a:pt x="3159" y="1"/>
                  <a:pt x="2933" y="88"/>
                  <a:pt x="2758" y="189"/>
                </a:cubicBezTo>
                <a:cubicBezTo>
                  <a:pt x="2332" y="464"/>
                  <a:pt x="2056" y="840"/>
                  <a:pt x="1805" y="1241"/>
                </a:cubicBezTo>
                <a:cubicBezTo>
                  <a:pt x="1104" y="2344"/>
                  <a:pt x="527" y="3522"/>
                  <a:pt x="126" y="4750"/>
                </a:cubicBezTo>
                <a:cubicBezTo>
                  <a:pt x="51" y="4976"/>
                  <a:pt x="1" y="5201"/>
                  <a:pt x="26" y="5452"/>
                </a:cubicBezTo>
                <a:cubicBezTo>
                  <a:pt x="26" y="5452"/>
                  <a:pt x="26" y="5477"/>
                  <a:pt x="26" y="5477"/>
                </a:cubicBezTo>
                <a:cubicBezTo>
                  <a:pt x="76" y="5727"/>
                  <a:pt x="226" y="5978"/>
                  <a:pt x="477" y="6103"/>
                </a:cubicBezTo>
                <a:cubicBezTo>
                  <a:pt x="616" y="6173"/>
                  <a:pt x="764" y="6203"/>
                  <a:pt x="906" y="6203"/>
                </a:cubicBezTo>
                <a:cubicBezTo>
                  <a:pt x="1123" y="6203"/>
                  <a:pt x="1328" y="6134"/>
                  <a:pt x="1480" y="6028"/>
                </a:cubicBezTo>
                <a:cubicBezTo>
                  <a:pt x="1755" y="5828"/>
                  <a:pt x="1881" y="5552"/>
                  <a:pt x="2006" y="5276"/>
                </a:cubicBezTo>
                <a:cubicBezTo>
                  <a:pt x="2632" y="3898"/>
                  <a:pt x="3259" y="2494"/>
                  <a:pt x="3785" y="1041"/>
                </a:cubicBezTo>
                <a:cubicBezTo>
                  <a:pt x="3860" y="840"/>
                  <a:pt x="3936" y="615"/>
                  <a:pt x="3886" y="414"/>
                </a:cubicBezTo>
                <a:cubicBezTo>
                  <a:pt x="3860" y="389"/>
                  <a:pt x="3860" y="364"/>
                  <a:pt x="3835" y="339"/>
                </a:cubicBezTo>
                <a:cubicBezTo>
                  <a:pt x="3748" y="88"/>
                  <a:pt x="3566" y="1"/>
                  <a:pt x="3362" y="1"/>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5" name="Google Shape;2425;p34"/>
          <p:cNvSpPr/>
          <p:nvPr/>
        </p:nvSpPr>
        <p:spPr>
          <a:xfrm>
            <a:off x="3930884" y="4589869"/>
            <a:ext cx="88728" cy="134781"/>
          </a:xfrm>
          <a:custGeom>
            <a:avLst/>
            <a:gdLst/>
            <a:ahLst/>
            <a:cxnLst/>
            <a:rect l="l" t="t" r="r" b="b"/>
            <a:pathLst>
              <a:path w="3911" h="5941" extrusionOk="0">
                <a:moveTo>
                  <a:pt x="1" y="5139"/>
                </a:moveTo>
                <a:cubicBezTo>
                  <a:pt x="51" y="5389"/>
                  <a:pt x="201" y="5640"/>
                  <a:pt x="452" y="5765"/>
                </a:cubicBezTo>
                <a:cubicBezTo>
                  <a:pt x="803" y="5941"/>
                  <a:pt x="1204" y="5866"/>
                  <a:pt x="1455" y="5690"/>
                </a:cubicBezTo>
                <a:cubicBezTo>
                  <a:pt x="1730" y="5490"/>
                  <a:pt x="1856" y="5214"/>
                  <a:pt x="1981" y="4938"/>
                </a:cubicBezTo>
                <a:cubicBezTo>
                  <a:pt x="2607" y="3560"/>
                  <a:pt x="3234" y="2156"/>
                  <a:pt x="3760" y="703"/>
                </a:cubicBezTo>
                <a:cubicBezTo>
                  <a:pt x="3835" y="502"/>
                  <a:pt x="3911" y="277"/>
                  <a:pt x="3861" y="76"/>
                </a:cubicBezTo>
                <a:cubicBezTo>
                  <a:pt x="3835" y="51"/>
                  <a:pt x="3835" y="26"/>
                  <a:pt x="3810" y="1"/>
                </a:cubicBezTo>
                <a:cubicBezTo>
                  <a:pt x="3209" y="2081"/>
                  <a:pt x="1830" y="3961"/>
                  <a:pt x="1" y="5139"/>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6" name="Google Shape;2426;p34"/>
          <p:cNvSpPr/>
          <p:nvPr/>
        </p:nvSpPr>
        <p:spPr>
          <a:xfrm>
            <a:off x="3817161" y="4882753"/>
            <a:ext cx="171739" cy="315595"/>
          </a:xfrm>
          <a:custGeom>
            <a:avLst/>
            <a:gdLst/>
            <a:ahLst/>
            <a:cxnLst/>
            <a:rect l="l" t="t" r="r" b="b"/>
            <a:pathLst>
              <a:path w="7570" h="13911" extrusionOk="0">
                <a:moveTo>
                  <a:pt x="0" y="13910"/>
                </a:moveTo>
                <a:lnTo>
                  <a:pt x="1354" y="13910"/>
                </a:lnTo>
                <a:cubicBezTo>
                  <a:pt x="2482" y="6065"/>
                  <a:pt x="5815" y="1855"/>
                  <a:pt x="7068" y="501"/>
                </a:cubicBezTo>
                <a:lnTo>
                  <a:pt x="7068" y="501"/>
                </a:lnTo>
                <a:cubicBezTo>
                  <a:pt x="7093" y="476"/>
                  <a:pt x="7093" y="476"/>
                  <a:pt x="7093" y="476"/>
                </a:cubicBezTo>
                <a:lnTo>
                  <a:pt x="7093" y="476"/>
                </a:lnTo>
                <a:cubicBezTo>
                  <a:pt x="7394" y="151"/>
                  <a:pt x="7569" y="0"/>
                  <a:pt x="7569" y="0"/>
                </a:cubicBezTo>
                <a:lnTo>
                  <a:pt x="7569" y="0"/>
                </a:lnTo>
                <a:cubicBezTo>
                  <a:pt x="2331" y="2908"/>
                  <a:pt x="477" y="11203"/>
                  <a:pt x="0" y="13910"/>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7" name="Google Shape;2427;p34"/>
          <p:cNvSpPr/>
          <p:nvPr/>
        </p:nvSpPr>
        <p:spPr>
          <a:xfrm>
            <a:off x="3831365" y="4894121"/>
            <a:ext cx="146171" cy="304228"/>
          </a:xfrm>
          <a:custGeom>
            <a:avLst/>
            <a:gdLst/>
            <a:ahLst/>
            <a:cxnLst/>
            <a:rect l="l" t="t" r="r" b="b"/>
            <a:pathLst>
              <a:path w="6443" h="13410" extrusionOk="0">
                <a:moveTo>
                  <a:pt x="1" y="13409"/>
                </a:moveTo>
                <a:cubicBezTo>
                  <a:pt x="327" y="6341"/>
                  <a:pt x="4362" y="1855"/>
                  <a:pt x="6442" y="0"/>
                </a:cubicBezTo>
                <a:cubicBezTo>
                  <a:pt x="5189" y="1354"/>
                  <a:pt x="1856" y="5564"/>
                  <a:pt x="728" y="13409"/>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8" name="Google Shape;2428;p34"/>
          <p:cNvSpPr/>
          <p:nvPr/>
        </p:nvSpPr>
        <p:spPr>
          <a:xfrm>
            <a:off x="3669880" y="4800865"/>
            <a:ext cx="119423" cy="397471"/>
          </a:xfrm>
          <a:custGeom>
            <a:avLst/>
            <a:gdLst/>
            <a:ahLst/>
            <a:cxnLst/>
            <a:rect l="l" t="t" r="r" b="b"/>
            <a:pathLst>
              <a:path w="5264" h="17520" extrusionOk="0">
                <a:moveTo>
                  <a:pt x="4963" y="326"/>
                </a:moveTo>
                <a:cubicBezTo>
                  <a:pt x="0" y="5990"/>
                  <a:pt x="401" y="14988"/>
                  <a:pt x="602" y="17519"/>
                </a:cubicBezTo>
                <a:lnTo>
                  <a:pt x="602" y="17519"/>
                </a:lnTo>
                <a:lnTo>
                  <a:pt x="2582" y="17519"/>
                </a:lnTo>
                <a:cubicBezTo>
                  <a:pt x="1328" y="9173"/>
                  <a:pt x="5163" y="226"/>
                  <a:pt x="5263" y="0"/>
                </a:cubicBezTo>
                <a:lnTo>
                  <a:pt x="5263" y="0"/>
                </a:lnTo>
                <a:cubicBezTo>
                  <a:pt x="5163" y="100"/>
                  <a:pt x="5063" y="226"/>
                  <a:pt x="4963" y="326"/>
                </a:cubicBezTo>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9" name="Google Shape;2429;p34"/>
          <p:cNvSpPr/>
          <p:nvPr/>
        </p:nvSpPr>
        <p:spPr>
          <a:xfrm>
            <a:off x="3665319" y="4800865"/>
            <a:ext cx="123983" cy="397471"/>
          </a:xfrm>
          <a:custGeom>
            <a:avLst/>
            <a:gdLst/>
            <a:ahLst/>
            <a:cxnLst/>
            <a:rect l="l" t="t" r="r" b="b"/>
            <a:pathLst>
              <a:path w="5465" h="17520" extrusionOk="0">
                <a:moveTo>
                  <a:pt x="2783" y="17519"/>
                </a:moveTo>
                <a:lnTo>
                  <a:pt x="1705" y="17519"/>
                </a:lnTo>
                <a:cubicBezTo>
                  <a:pt x="1" y="11304"/>
                  <a:pt x="3660" y="3283"/>
                  <a:pt x="5164" y="326"/>
                </a:cubicBezTo>
                <a:cubicBezTo>
                  <a:pt x="5264" y="226"/>
                  <a:pt x="5364" y="100"/>
                  <a:pt x="5464" y="0"/>
                </a:cubicBezTo>
                <a:cubicBezTo>
                  <a:pt x="5364" y="226"/>
                  <a:pt x="1529" y="9173"/>
                  <a:pt x="2783" y="17519"/>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0" name="Google Shape;2430;p34"/>
          <p:cNvSpPr/>
          <p:nvPr/>
        </p:nvSpPr>
        <p:spPr>
          <a:xfrm>
            <a:off x="3593663" y="5198373"/>
            <a:ext cx="313325" cy="23"/>
          </a:xfrm>
          <a:custGeom>
            <a:avLst/>
            <a:gdLst/>
            <a:ahLst/>
            <a:cxnLst/>
            <a:rect l="l" t="t" r="r" b="b"/>
            <a:pathLst>
              <a:path w="13811" h="1" fill="none" extrusionOk="0">
                <a:moveTo>
                  <a:pt x="13810" y="0"/>
                </a:moveTo>
                <a:lnTo>
                  <a:pt x="1" y="0"/>
                </a:lnTo>
              </a:path>
            </a:pathLst>
          </a:custGeom>
          <a:noFill/>
          <a:ln w="940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1" name="Google Shape;2431;p34"/>
          <p:cNvSpPr/>
          <p:nvPr/>
        </p:nvSpPr>
        <p:spPr>
          <a:xfrm>
            <a:off x="6818635" y="3258596"/>
            <a:ext cx="216091" cy="571455"/>
          </a:xfrm>
          <a:custGeom>
            <a:avLst/>
            <a:gdLst/>
            <a:ahLst/>
            <a:cxnLst/>
            <a:rect l="l" t="t" r="r" b="b"/>
            <a:pathLst>
              <a:path w="9525" h="25189" extrusionOk="0">
                <a:moveTo>
                  <a:pt x="0" y="151"/>
                </a:moveTo>
                <a:cubicBezTo>
                  <a:pt x="1153" y="2231"/>
                  <a:pt x="2206" y="4387"/>
                  <a:pt x="3158" y="6567"/>
                </a:cubicBezTo>
                <a:lnTo>
                  <a:pt x="3158" y="6567"/>
                </a:lnTo>
                <a:cubicBezTo>
                  <a:pt x="4111" y="8748"/>
                  <a:pt x="4963" y="10978"/>
                  <a:pt x="5740" y="13234"/>
                </a:cubicBezTo>
                <a:lnTo>
                  <a:pt x="5740" y="13234"/>
                </a:lnTo>
                <a:cubicBezTo>
                  <a:pt x="6492" y="15465"/>
                  <a:pt x="7093" y="17770"/>
                  <a:pt x="7619" y="20076"/>
                </a:cubicBezTo>
                <a:lnTo>
                  <a:pt x="7619" y="20076"/>
                </a:lnTo>
                <a:cubicBezTo>
                  <a:pt x="7970" y="21780"/>
                  <a:pt x="8221" y="23460"/>
                  <a:pt x="8396" y="25189"/>
                </a:cubicBezTo>
                <a:lnTo>
                  <a:pt x="8396" y="25189"/>
                </a:lnTo>
                <a:lnTo>
                  <a:pt x="9524" y="25189"/>
                </a:lnTo>
                <a:cubicBezTo>
                  <a:pt x="9299" y="23384"/>
                  <a:pt x="8998" y="21605"/>
                  <a:pt x="8547" y="19876"/>
                </a:cubicBezTo>
                <a:lnTo>
                  <a:pt x="8547" y="19876"/>
                </a:lnTo>
                <a:cubicBezTo>
                  <a:pt x="7970" y="17545"/>
                  <a:pt x="7294" y="15214"/>
                  <a:pt x="6441" y="12983"/>
                </a:cubicBezTo>
                <a:lnTo>
                  <a:pt x="6441" y="12983"/>
                </a:lnTo>
                <a:cubicBezTo>
                  <a:pt x="5614" y="10728"/>
                  <a:pt x="4662" y="8497"/>
                  <a:pt x="3634" y="6342"/>
                </a:cubicBezTo>
                <a:lnTo>
                  <a:pt x="3634" y="6342"/>
                </a:lnTo>
                <a:cubicBezTo>
                  <a:pt x="2607" y="4186"/>
                  <a:pt x="1504" y="2056"/>
                  <a:pt x="276" y="1"/>
                </a:cubicBezTo>
                <a:lnTo>
                  <a:pt x="276" y="1"/>
                </a:ln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2" name="Google Shape;2432;p34"/>
          <p:cNvSpPr/>
          <p:nvPr/>
        </p:nvSpPr>
        <p:spPr>
          <a:xfrm>
            <a:off x="6748681" y="3134072"/>
            <a:ext cx="29016" cy="33553"/>
          </a:xfrm>
          <a:custGeom>
            <a:avLst/>
            <a:gdLst/>
            <a:ahLst/>
            <a:cxnLst/>
            <a:rect l="l" t="t" r="r" b="b"/>
            <a:pathLst>
              <a:path w="1279" h="1479" extrusionOk="0">
                <a:moveTo>
                  <a:pt x="1" y="326"/>
                </a:moveTo>
                <a:cubicBezTo>
                  <a:pt x="326" y="677"/>
                  <a:pt x="627" y="1053"/>
                  <a:pt x="853" y="1479"/>
                </a:cubicBezTo>
                <a:lnTo>
                  <a:pt x="853" y="1479"/>
                </a:lnTo>
                <a:lnTo>
                  <a:pt x="1279" y="1228"/>
                </a:lnTo>
                <a:cubicBezTo>
                  <a:pt x="1003" y="777"/>
                  <a:pt x="677" y="376"/>
                  <a:pt x="326" y="0"/>
                </a:cubicBezTo>
                <a:lnTo>
                  <a:pt x="326" y="0"/>
                </a:ln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3" name="Google Shape;2433;p34"/>
          <p:cNvSpPr/>
          <p:nvPr/>
        </p:nvSpPr>
        <p:spPr>
          <a:xfrm>
            <a:off x="6761183" y="3157943"/>
            <a:ext cx="99527" cy="156607"/>
          </a:xfrm>
          <a:custGeom>
            <a:avLst/>
            <a:gdLst/>
            <a:ahLst/>
            <a:cxnLst/>
            <a:rect l="l" t="t" r="r" b="b"/>
            <a:pathLst>
              <a:path w="4387" h="6903" extrusionOk="0">
                <a:moveTo>
                  <a:pt x="626" y="0"/>
                </a:moveTo>
                <a:cubicBezTo>
                  <a:pt x="408" y="0"/>
                  <a:pt x="211" y="97"/>
                  <a:pt x="101" y="377"/>
                </a:cubicBezTo>
                <a:cubicBezTo>
                  <a:pt x="101" y="402"/>
                  <a:pt x="76" y="427"/>
                  <a:pt x="76" y="452"/>
                </a:cubicBezTo>
                <a:cubicBezTo>
                  <a:pt x="1" y="703"/>
                  <a:pt x="76" y="928"/>
                  <a:pt x="151" y="1154"/>
                </a:cubicBezTo>
                <a:cubicBezTo>
                  <a:pt x="753" y="2758"/>
                  <a:pt x="1455" y="4337"/>
                  <a:pt x="2156" y="5891"/>
                </a:cubicBezTo>
                <a:cubicBezTo>
                  <a:pt x="2307" y="6191"/>
                  <a:pt x="2457" y="6492"/>
                  <a:pt x="2733" y="6693"/>
                </a:cubicBezTo>
                <a:cubicBezTo>
                  <a:pt x="2903" y="6816"/>
                  <a:pt x="3150" y="6902"/>
                  <a:pt x="3397" y="6902"/>
                </a:cubicBezTo>
                <a:cubicBezTo>
                  <a:pt x="3549" y="6902"/>
                  <a:pt x="3702" y="6869"/>
                  <a:pt x="3836" y="6793"/>
                </a:cubicBezTo>
                <a:cubicBezTo>
                  <a:pt x="4136" y="6642"/>
                  <a:pt x="4312" y="6367"/>
                  <a:pt x="4362" y="6091"/>
                </a:cubicBezTo>
                <a:cubicBezTo>
                  <a:pt x="4362" y="6091"/>
                  <a:pt x="4362" y="6066"/>
                  <a:pt x="4362" y="6066"/>
                </a:cubicBezTo>
                <a:cubicBezTo>
                  <a:pt x="4387" y="5790"/>
                  <a:pt x="4312" y="5540"/>
                  <a:pt x="4237" y="5289"/>
                </a:cubicBezTo>
                <a:cubicBezTo>
                  <a:pt x="3785" y="3911"/>
                  <a:pt x="3184" y="2607"/>
                  <a:pt x="2382" y="1379"/>
                </a:cubicBezTo>
                <a:cubicBezTo>
                  <a:pt x="2106" y="928"/>
                  <a:pt x="1805" y="502"/>
                  <a:pt x="1304" y="226"/>
                </a:cubicBezTo>
                <a:cubicBezTo>
                  <a:pt x="1110" y="110"/>
                  <a:pt x="857" y="0"/>
                  <a:pt x="626" y="0"/>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4" name="Google Shape;2434;p34"/>
          <p:cNvSpPr/>
          <p:nvPr/>
        </p:nvSpPr>
        <p:spPr>
          <a:xfrm>
            <a:off x="6761183" y="3165907"/>
            <a:ext cx="98959" cy="150708"/>
          </a:xfrm>
          <a:custGeom>
            <a:avLst/>
            <a:gdLst/>
            <a:ahLst/>
            <a:cxnLst/>
            <a:rect l="l" t="t" r="r" b="b"/>
            <a:pathLst>
              <a:path w="4362" h="6643" extrusionOk="0">
                <a:moveTo>
                  <a:pt x="4362" y="5740"/>
                </a:moveTo>
                <a:cubicBezTo>
                  <a:pt x="4312" y="6016"/>
                  <a:pt x="4136" y="6291"/>
                  <a:pt x="3836" y="6442"/>
                </a:cubicBezTo>
                <a:cubicBezTo>
                  <a:pt x="3485" y="6642"/>
                  <a:pt x="3008" y="6542"/>
                  <a:pt x="2733" y="6342"/>
                </a:cubicBezTo>
                <a:cubicBezTo>
                  <a:pt x="2457" y="6141"/>
                  <a:pt x="2307" y="5840"/>
                  <a:pt x="2156" y="5540"/>
                </a:cubicBezTo>
                <a:cubicBezTo>
                  <a:pt x="1455" y="3986"/>
                  <a:pt x="753" y="2407"/>
                  <a:pt x="151" y="803"/>
                </a:cubicBezTo>
                <a:cubicBezTo>
                  <a:pt x="76" y="577"/>
                  <a:pt x="1" y="352"/>
                  <a:pt x="76" y="101"/>
                </a:cubicBezTo>
                <a:cubicBezTo>
                  <a:pt x="76" y="76"/>
                  <a:pt x="101" y="51"/>
                  <a:pt x="101" y="1"/>
                </a:cubicBezTo>
                <a:cubicBezTo>
                  <a:pt x="778" y="2357"/>
                  <a:pt x="2332" y="4412"/>
                  <a:pt x="4362" y="5740"/>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5" name="Google Shape;2435;p34"/>
          <p:cNvSpPr/>
          <p:nvPr/>
        </p:nvSpPr>
        <p:spPr>
          <a:xfrm>
            <a:off x="6972179" y="3227896"/>
            <a:ext cx="73369" cy="602149"/>
          </a:xfrm>
          <a:custGeom>
            <a:avLst/>
            <a:gdLst/>
            <a:ahLst/>
            <a:cxnLst/>
            <a:rect l="l" t="t" r="r" b="b"/>
            <a:pathLst>
              <a:path w="3234" h="26542" extrusionOk="0">
                <a:moveTo>
                  <a:pt x="0" y="76"/>
                </a:moveTo>
                <a:cubicBezTo>
                  <a:pt x="577" y="2381"/>
                  <a:pt x="1028" y="4737"/>
                  <a:pt x="1404" y="7093"/>
                </a:cubicBezTo>
                <a:lnTo>
                  <a:pt x="1404" y="7093"/>
                </a:lnTo>
                <a:cubicBezTo>
                  <a:pt x="1780" y="9449"/>
                  <a:pt x="2030" y="11805"/>
                  <a:pt x="2181" y="14186"/>
                </a:cubicBezTo>
                <a:lnTo>
                  <a:pt x="2181" y="14186"/>
                </a:lnTo>
                <a:cubicBezTo>
                  <a:pt x="2356" y="16567"/>
                  <a:pt x="2356" y="18948"/>
                  <a:pt x="2256" y="21304"/>
                </a:cubicBezTo>
                <a:lnTo>
                  <a:pt x="2256" y="21304"/>
                </a:lnTo>
                <a:cubicBezTo>
                  <a:pt x="2156" y="23058"/>
                  <a:pt x="1955" y="24813"/>
                  <a:pt x="1679" y="26542"/>
                </a:cubicBezTo>
                <a:lnTo>
                  <a:pt x="1679" y="26542"/>
                </a:lnTo>
                <a:lnTo>
                  <a:pt x="2832" y="26542"/>
                </a:lnTo>
                <a:cubicBezTo>
                  <a:pt x="3033" y="24813"/>
                  <a:pt x="3183" y="23083"/>
                  <a:pt x="3208" y="21329"/>
                </a:cubicBezTo>
                <a:lnTo>
                  <a:pt x="3208" y="21329"/>
                </a:lnTo>
                <a:cubicBezTo>
                  <a:pt x="3233" y="18923"/>
                  <a:pt x="3183" y="16517"/>
                  <a:pt x="2933" y="14136"/>
                </a:cubicBezTo>
                <a:lnTo>
                  <a:pt x="2933" y="14136"/>
                </a:lnTo>
                <a:cubicBezTo>
                  <a:pt x="2707" y="11730"/>
                  <a:pt x="2356" y="9349"/>
                  <a:pt x="1930" y="6993"/>
                </a:cubicBezTo>
                <a:lnTo>
                  <a:pt x="1930" y="6993"/>
                </a:lnTo>
                <a:cubicBezTo>
                  <a:pt x="1479" y="4637"/>
                  <a:pt x="953" y="2306"/>
                  <a:pt x="301" y="1"/>
                </a:cubicBezTo>
                <a:lnTo>
                  <a:pt x="301" y="1"/>
                </a:ln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6" name="Google Shape;2436;p34"/>
          <p:cNvSpPr/>
          <p:nvPr/>
        </p:nvSpPr>
        <p:spPr>
          <a:xfrm>
            <a:off x="6935216" y="3090280"/>
            <a:ext cx="22755" cy="35277"/>
          </a:xfrm>
          <a:custGeom>
            <a:avLst/>
            <a:gdLst/>
            <a:ahLst/>
            <a:cxnLst/>
            <a:rect l="l" t="t" r="r" b="b"/>
            <a:pathLst>
              <a:path w="1003" h="1555" extrusionOk="0">
                <a:moveTo>
                  <a:pt x="0" y="226"/>
                </a:moveTo>
                <a:cubicBezTo>
                  <a:pt x="226" y="627"/>
                  <a:pt x="426" y="1078"/>
                  <a:pt x="552" y="1554"/>
                </a:cubicBezTo>
                <a:lnTo>
                  <a:pt x="552" y="1554"/>
                </a:lnTo>
                <a:lnTo>
                  <a:pt x="1003" y="1429"/>
                </a:lnTo>
                <a:cubicBezTo>
                  <a:pt x="852" y="928"/>
                  <a:pt x="652" y="451"/>
                  <a:pt x="401" y="0"/>
                </a:cubicBezTo>
                <a:lnTo>
                  <a:pt x="401" y="0"/>
                </a:ln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7" name="Google Shape;2437;p34"/>
          <p:cNvSpPr/>
          <p:nvPr/>
        </p:nvSpPr>
        <p:spPr>
          <a:xfrm>
            <a:off x="6939188" y="3117781"/>
            <a:ext cx="66540" cy="168471"/>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8" name="Google Shape;2438;p34"/>
          <p:cNvSpPr/>
          <p:nvPr/>
        </p:nvSpPr>
        <p:spPr>
          <a:xfrm>
            <a:off x="6939188" y="3123249"/>
            <a:ext cx="64271" cy="164365"/>
          </a:xfrm>
          <a:custGeom>
            <a:avLst/>
            <a:gdLst/>
            <a:ahLst/>
            <a:cxnLst/>
            <a:rect l="l" t="t" r="r" b="b"/>
            <a:pathLst>
              <a:path w="2833" h="7245" extrusionOk="0">
                <a:moveTo>
                  <a:pt x="2833" y="6618"/>
                </a:moveTo>
                <a:cubicBezTo>
                  <a:pt x="2707" y="6868"/>
                  <a:pt x="2482" y="7094"/>
                  <a:pt x="2156" y="7169"/>
                </a:cubicBezTo>
                <a:cubicBezTo>
                  <a:pt x="1755" y="7244"/>
                  <a:pt x="1329" y="7044"/>
                  <a:pt x="1103" y="6793"/>
                </a:cubicBezTo>
                <a:cubicBezTo>
                  <a:pt x="878" y="6517"/>
                  <a:pt x="803" y="6166"/>
                  <a:pt x="752" y="5841"/>
                </a:cubicBezTo>
                <a:cubicBezTo>
                  <a:pt x="452" y="4161"/>
                  <a:pt x="201" y="2482"/>
                  <a:pt x="26" y="778"/>
                </a:cubicBezTo>
                <a:cubicBezTo>
                  <a:pt x="26" y="527"/>
                  <a:pt x="1" y="277"/>
                  <a:pt x="126" y="51"/>
                </a:cubicBezTo>
                <a:cubicBezTo>
                  <a:pt x="151" y="51"/>
                  <a:pt x="151" y="26"/>
                  <a:pt x="176" y="1"/>
                </a:cubicBezTo>
                <a:cubicBezTo>
                  <a:pt x="226" y="2432"/>
                  <a:pt x="1204" y="4813"/>
                  <a:pt x="2833" y="6618"/>
                </a:cubicBezTo>
                <a:close/>
              </a:path>
            </a:pathLst>
          </a:custGeom>
          <a:solidFill>
            <a:srgbClr val="D981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9" name="Google Shape;2439;p34"/>
          <p:cNvSpPr/>
          <p:nvPr/>
        </p:nvSpPr>
        <p:spPr>
          <a:xfrm>
            <a:off x="6795309" y="3492327"/>
            <a:ext cx="188799" cy="337759"/>
          </a:xfrm>
          <a:custGeom>
            <a:avLst/>
            <a:gdLst/>
            <a:ahLst/>
            <a:cxnLst/>
            <a:rect l="l" t="t" r="r" b="b"/>
            <a:pathLst>
              <a:path w="8322" h="14888" extrusionOk="0">
                <a:moveTo>
                  <a:pt x="527" y="527"/>
                </a:moveTo>
                <a:cubicBezTo>
                  <a:pt x="552" y="527"/>
                  <a:pt x="552" y="552"/>
                  <a:pt x="552" y="552"/>
                </a:cubicBezTo>
                <a:lnTo>
                  <a:pt x="552" y="552"/>
                </a:lnTo>
                <a:cubicBezTo>
                  <a:pt x="1931" y="2031"/>
                  <a:pt x="5489" y="6542"/>
                  <a:pt x="6818" y="14888"/>
                </a:cubicBezTo>
                <a:lnTo>
                  <a:pt x="6818" y="14888"/>
                </a:lnTo>
                <a:lnTo>
                  <a:pt x="8322" y="14888"/>
                </a:lnTo>
                <a:cubicBezTo>
                  <a:pt x="7645" y="11379"/>
                  <a:pt x="5489" y="3033"/>
                  <a:pt x="1" y="1"/>
                </a:cubicBezTo>
                <a:lnTo>
                  <a:pt x="1" y="1"/>
                </a:lnTo>
                <a:cubicBezTo>
                  <a:pt x="1" y="1"/>
                  <a:pt x="201" y="176"/>
                  <a:pt x="527" y="527"/>
                </a:cubicBezTo>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0" name="Google Shape;2440;p34"/>
          <p:cNvSpPr/>
          <p:nvPr/>
        </p:nvSpPr>
        <p:spPr>
          <a:xfrm>
            <a:off x="6807835" y="3504852"/>
            <a:ext cx="162051" cy="325236"/>
          </a:xfrm>
          <a:custGeom>
            <a:avLst/>
            <a:gdLst/>
            <a:ahLst/>
            <a:cxnLst/>
            <a:rect l="l" t="t" r="r" b="b"/>
            <a:pathLst>
              <a:path w="7143" h="14336" extrusionOk="0">
                <a:moveTo>
                  <a:pt x="7143" y="14336"/>
                </a:moveTo>
                <a:cubicBezTo>
                  <a:pt x="6567" y="6792"/>
                  <a:pt x="2256" y="2005"/>
                  <a:pt x="0" y="0"/>
                </a:cubicBezTo>
                <a:cubicBezTo>
                  <a:pt x="1379" y="1479"/>
                  <a:pt x="4937" y="5990"/>
                  <a:pt x="6266" y="14336"/>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1" name="Google Shape;2441;p34"/>
          <p:cNvSpPr/>
          <p:nvPr/>
        </p:nvSpPr>
        <p:spPr>
          <a:xfrm>
            <a:off x="7017672" y="3401339"/>
            <a:ext cx="124527" cy="428732"/>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2" name="Google Shape;2442;p34"/>
          <p:cNvSpPr/>
          <p:nvPr/>
        </p:nvSpPr>
        <p:spPr>
          <a:xfrm>
            <a:off x="7017672" y="3401339"/>
            <a:ext cx="132491" cy="428732"/>
          </a:xfrm>
          <a:custGeom>
            <a:avLst/>
            <a:gdLst/>
            <a:ahLst/>
            <a:cxnLst/>
            <a:rect l="l" t="t" r="r" b="b"/>
            <a:pathLst>
              <a:path w="5840" h="18898" extrusionOk="0">
                <a:moveTo>
                  <a:pt x="3058" y="18898"/>
                </a:moveTo>
                <a:lnTo>
                  <a:pt x="4336" y="18898"/>
                </a:lnTo>
                <a:cubicBezTo>
                  <a:pt x="5840" y="12056"/>
                  <a:pt x="1980" y="3535"/>
                  <a:pt x="326" y="377"/>
                </a:cubicBezTo>
                <a:cubicBezTo>
                  <a:pt x="226" y="251"/>
                  <a:pt x="100" y="126"/>
                  <a:pt x="0" y="1"/>
                </a:cubicBezTo>
                <a:cubicBezTo>
                  <a:pt x="100" y="251"/>
                  <a:pt x="4186" y="9775"/>
                  <a:pt x="3058" y="18898"/>
                </a:cubicBezTo>
                <a:close/>
              </a:path>
            </a:pathLst>
          </a:custGeom>
          <a:solidFill>
            <a:srgbClr val="86C3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3" name="Google Shape;2443;p34"/>
          <p:cNvSpPr/>
          <p:nvPr/>
        </p:nvSpPr>
        <p:spPr>
          <a:xfrm>
            <a:off x="6867532" y="3830137"/>
            <a:ext cx="336057" cy="0"/>
          </a:xfrm>
          <a:custGeom>
            <a:avLst/>
            <a:gdLst/>
            <a:ahLst/>
            <a:cxnLst/>
            <a:rect l="l" t="t" r="r" b="b"/>
            <a:pathLst>
              <a:path w="14813" fill="none" extrusionOk="0">
                <a:moveTo>
                  <a:pt x="1" y="0"/>
                </a:moveTo>
                <a:lnTo>
                  <a:pt x="14813" y="0"/>
                </a:lnTo>
              </a:path>
            </a:pathLst>
          </a:custGeom>
          <a:noFill/>
          <a:ln w="106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4" name="Google Shape;2444;p34"/>
          <p:cNvSpPr/>
          <p:nvPr/>
        </p:nvSpPr>
        <p:spPr>
          <a:xfrm>
            <a:off x="6984113" y="3851171"/>
            <a:ext cx="245651" cy="23"/>
          </a:xfrm>
          <a:custGeom>
            <a:avLst/>
            <a:gdLst/>
            <a:ahLst/>
            <a:cxnLst/>
            <a:rect l="l" t="t" r="r" b="b"/>
            <a:pathLst>
              <a:path w="10828" h="1" fill="none" extrusionOk="0">
                <a:moveTo>
                  <a:pt x="1" y="0"/>
                </a:moveTo>
                <a:lnTo>
                  <a:pt x="10828" y="0"/>
                </a:lnTo>
              </a:path>
            </a:pathLst>
          </a:custGeom>
          <a:noFill/>
          <a:ln w="106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5" name="Google Shape;2445;p34"/>
          <p:cNvSpPr/>
          <p:nvPr/>
        </p:nvSpPr>
        <p:spPr>
          <a:xfrm>
            <a:off x="7888883" y="5103960"/>
            <a:ext cx="630576" cy="23"/>
          </a:xfrm>
          <a:custGeom>
            <a:avLst/>
            <a:gdLst/>
            <a:ahLst/>
            <a:cxnLst/>
            <a:rect l="l" t="t" r="r" b="b"/>
            <a:pathLst>
              <a:path w="27795" h="1" fill="none" extrusionOk="0">
                <a:moveTo>
                  <a:pt x="0" y="1"/>
                </a:moveTo>
                <a:lnTo>
                  <a:pt x="27795" y="1"/>
                </a:lnTo>
              </a:path>
            </a:pathLst>
          </a:custGeom>
          <a:no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6" name="Google Shape;2446;p34"/>
          <p:cNvSpPr/>
          <p:nvPr/>
        </p:nvSpPr>
        <p:spPr>
          <a:xfrm>
            <a:off x="7781967" y="5101124"/>
            <a:ext cx="354820" cy="83600"/>
          </a:xfrm>
          <a:custGeom>
            <a:avLst/>
            <a:gdLst/>
            <a:ahLst/>
            <a:cxnLst/>
            <a:rect l="l" t="t" r="r" b="b"/>
            <a:pathLst>
              <a:path w="15640" h="3685" fill="none" extrusionOk="0">
                <a:moveTo>
                  <a:pt x="15640" y="3685"/>
                </a:moveTo>
                <a:cubicBezTo>
                  <a:pt x="6767" y="3384"/>
                  <a:pt x="1" y="1955"/>
                  <a:pt x="1" y="201"/>
                </a:cubicBezTo>
                <a:cubicBezTo>
                  <a:pt x="1" y="126"/>
                  <a:pt x="1" y="76"/>
                  <a:pt x="26" y="0"/>
                </a:cubicBezTo>
              </a:path>
            </a:pathLst>
          </a:custGeom>
          <a:no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7" name="Google Shape;2447;p34"/>
          <p:cNvSpPr/>
          <p:nvPr/>
        </p:nvSpPr>
        <p:spPr>
          <a:xfrm>
            <a:off x="7854189" y="5026064"/>
            <a:ext cx="784096" cy="158648"/>
          </a:xfrm>
          <a:custGeom>
            <a:avLst/>
            <a:gdLst/>
            <a:ahLst/>
            <a:cxnLst/>
            <a:rect l="l" t="t" r="r" b="b"/>
            <a:pathLst>
              <a:path w="34562" h="6993" fill="none" extrusionOk="0">
                <a:moveTo>
                  <a:pt x="0" y="1554"/>
                </a:moveTo>
                <a:cubicBezTo>
                  <a:pt x="3384" y="627"/>
                  <a:pt x="9148" y="0"/>
                  <a:pt x="15690" y="0"/>
                </a:cubicBezTo>
                <a:cubicBezTo>
                  <a:pt x="26116" y="0"/>
                  <a:pt x="34562" y="1579"/>
                  <a:pt x="34562" y="3509"/>
                </a:cubicBezTo>
                <a:cubicBezTo>
                  <a:pt x="34562" y="5263"/>
                  <a:pt x="27795" y="6692"/>
                  <a:pt x="18898" y="6993"/>
                </a:cubicBezTo>
              </a:path>
            </a:pathLst>
          </a:custGeom>
          <a:no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8" name="Google Shape;2448;p34"/>
          <p:cNvSpPr/>
          <p:nvPr/>
        </p:nvSpPr>
        <p:spPr>
          <a:xfrm>
            <a:off x="7873521" y="5202911"/>
            <a:ext cx="660159" cy="26748"/>
          </a:xfrm>
          <a:custGeom>
            <a:avLst/>
            <a:gdLst/>
            <a:ahLst/>
            <a:cxnLst/>
            <a:rect l="l" t="t" r="r" b="b"/>
            <a:pathLst>
              <a:path w="29099" h="1179" fill="none" extrusionOk="0">
                <a:moveTo>
                  <a:pt x="29098" y="101"/>
                </a:moveTo>
                <a:cubicBezTo>
                  <a:pt x="25088" y="778"/>
                  <a:pt x="20151" y="1179"/>
                  <a:pt x="14838" y="1179"/>
                </a:cubicBezTo>
                <a:cubicBezTo>
                  <a:pt x="9249" y="1179"/>
                  <a:pt x="4111" y="752"/>
                  <a:pt x="1" y="1"/>
                </a:cubicBezTo>
              </a:path>
            </a:pathLst>
          </a:custGeom>
          <a:no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9" name="Google Shape;2449;p34"/>
          <p:cNvSpPr/>
          <p:nvPr/>
        </p:nvSpPr>
        <p:spPr>
          <a:xfrm>
            <a:off x="7659123" y="4973741"/>
            <a:ext cx="1101960" cy="197328"/>
          </a:xfrm>
          <a:custGeom>
            <a:avLst/>
            <a:gdLst/>
            <a:ahLst/>
            <a:cxnLst/>
            <a:rect l="l" t="t" r="r" b="b"/>
            <a:pathLst>
              <a:path w="48573" h="8698" fill="none" extrusionOk="0">
                <a:moveTo>
                  <a:pt x="1455" y="7569"/>
                </a:moveTo>
                <a:cubicBezTo>
                  <a:pt x="527" y="6968"/>
                  <a:pt x="1" y="6316"/>
                  <a:pt x="1" y="5639"/>
                </a:cubicBezTo>
                <a:cubicBezTo>
                  <a:pt x="1" y="2532"/>
                  <a:pt x="10878" y="0"/>
                  <a:pt x="24287" y="0"/>
                </a:cubicBezTo>
                <a:cubicBezTo>
                  <a:pt x="37695" y="0"/>
                  <a:pt x="48573" y="2532"/>
                  <a:pt x="48573" y="5639"/>
                </a:cubicBezTo>
                <a:cubicBezTo>
                  <a:pt x="48573" y="6767"/>
                  <a:pt x="47144" y="7820"/>
                  <a:pt x="44688" y="8697"/>
                </a:cubicBezTo>
              </a:path>
            </a:pathLst>
          </a:custGeom>
          <a:no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0" name="Google Shape;2450;p34"/>
          <p:cNvSpPr/>
          <p:nvPr/>
        </p:nvSpPr>
        <p:spPr>
          <a:xfrm>
            <a:off x="7887748" y="4560304"/>
            <a:ext cx="655599" cy="543595"/>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1" name="Google Shape;2451;p34"/>
          <p:cNvSpPr/>
          <p:nvPr/>
        </p:nvSpPr>
        <p:spPr>
          <a:xfrm>
            <a:off x="7909916" y="4750811"/>
            <a:ext cx="136483" cy="353117"/>
          </a:xfrm>
          <a:custGeom>
            <a:avLst/>
            <a:gdLst/>
            <a:ahLst/>
            <a:cxnLst/>
            <a:rect l="l" t="t" r="r" b="b"/>
            <a:pathLst>
              <a:path w="6016" h="15565" extrusionOk="0">
                <a:moveTo>
                  <a:pt x="5464" y="7394"/>
                </a:moveTo>
                <a:cubicBezTo>
                  <a:pt x="5088" y="8372"/>
                  <a:pt x="4537" y="9274"/>
                  <a:pt x="4061" y="10201"/>
                </a:cubicBezTo>
                <a:cubicBezTo>
                  <a:pt x="3585" y="11129"/>
                  <a:pt x="3209" y="12156"/>
                  <a:pt x="3184" y="13184"/>
                </a:cubicBezTo>
                <a:cubicBezTo>
                  <a:pt x="3159" y="14036"/>
                  <a:pt x="3409" y="14913"/>
                  <a:pt x="3961" y="15565"/>
                </a:cubicBezTo>
                <a:lnTo>
                  <a:pt x="1504" y="15565"/>
                </a:lnTo>
                <a:cubicBezTo>
                  <a:pt x="1179" y="13560"/>
                  <a:pt x="1479" y="11479"/>
                  <a:pt x="2407" y="9700"/>
                </a:cubicBezTo>
                <a:cubicBezTo>
                  <a:pt x="2783" y="8973"/>
                  <a:pt x="3234" y="8322"/>
                  <a:pt x="3610" y="7620"/>
                </a:cubicBezTo>
                <a:cubicBezTo>
                  <a:pt x="4011" y="6918"/>
                  <a:pt x="4336" y="6166"/>
                  <a:pt x="4412" y="5364"/>
                </a:cubicBezTo>
                <a:cubicBezTo>
                  <a:pt x="4487" y="4587"/>
                  <a:pt x="4286" y="3735"/>
                  <a:pt x="3735" y="3159"/>
                </a:cubicBezTo>
                <a:cubicBezTo>
                  <a:pt x="3284" y="2682"/>
                  <a:pt x="2657" y="2432"/>
                  <a:pt x="2106" y="2056"/>
                </a:cubicBezTo>
                <a:cubicBezTo>
                  <a:pt x="1705" y="1780"/>
                  <a:pt x="552" y="1128"/>
                  <a:pt x="1" y="552"/>
                </a:cubicBezTo>
                <a:cubicBezTo>
                  <a:pt x="301" y="201"/>
                  <a:pt x="753" y="1"/>
                  <a:pt x="1204" y="51"/>
                </a:cubicBezTo>
                <a:cubicBezTo>
                  <a:pt x="2557" y="251"/>
                  <a:pt x="3685" y="1204"/>
                  <a:pt x="4562" y="2256"/>
                </a:cubicBezTo>
                <a:cubicBezTo>
                  <a:pt x="5088" y="2883"/>
                  <a:pt x="5539" y="3535"/>
                  <a:pt x="5740" y="4311"/>
                </a:cubicBezTo>
                <a:cubicBezTo>
                  <a:pt x="6016" y="5314"/>
                  <a:pt x="5840" y="6417"/>
                  <a:pt x="5464" y="7394"/>
                </a:cubicBezTo>
              </a:path>
            </a:pathLst>
          </a:custGeom>
          <a:solidFill>
            <a:srgbClr val="FFD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2" name="Google Shape;2452;p34"/>
          <p:cNvSpPr/>
          <p:nvPr/>
        </p:nvSpPr>
        <p:spPr>
          <a:xfrm>
            <a:off x="8145917" y="4927113"/>
            <a:ext cx="233151" cy="131923"/>
          </a:xfrm>
          <a:custGeom>
            <a:avLst/>
            <a:gdLst/>
            <a:ahLst/>
            <a:cxnLst/>
            <a:rect l="l" t="t" r="r" b="b"/>
            <a:pathLst>
              <a:path w="10277" h="5815" extrusionOk="0">
                <a:moveTo>
                  <a:pt x="10151" y="677"/>
                </a:moveTo>
                <a:cubicBezTo>
                  <a:pt x="10276" y="1053"/>
                  <a:pt x="10276" y="1504"/>
                  <a:pt x="10126" y="1880"/>
                </a:cubicBezTo>
                <a:cubicBezTo>
                  <a:pt x="9976" y="2231"/>
                  <a:pt x="9600" y="2582"/>
                  <a:pt x="9249" y="2757"/>
                </a:cubicBezTo>
                <a:cubicBezTo>
                  <a:pt x="9249" y="3308"/>
                  <a:pt x="9023" y="3835"/>
                  <a:pt x="8622" y="4211"/>
                </a:cubicBezTo>
                <a:cubicBezTo>
                  <a:pt x="8221" y="4587"/>
                  <a:pt x="7620" y="4737"/>
                  <a:pt x="7093" y="4687"/>
                </a:cubicBezTo>
                <a:cubicBezTo>
                  <a:pt x="7118" y="5138"/>
                  <a:pt x="6717" y="5539"/>
                  <a:pt x="6266" y="5689"/>
                </a:cubicBezTo>
                <a:cubicBezTo>
                  <a:pt x="5815" y="5815"/>
                  <a:pt x="5339" y="5714"/>
                  <a:pt x="4888" y="5589"/>
                </a:cubicBezTo>
                <a:cubicBezTo>
                  <a:pt x="2833" y="5038"/>
                  <a:pt x="1053" y="3609"/>
                  <a:pt x="1" y="1755"/>
                </a:cubicBezTo>
                <a:cubicBezTo>
                  <a:pt x="176" y="1153"/>
                  <a:pt x="627" y="627"/>
                  <a:pt x="1229" y="376"/>
                </a:cubicBezTo>
                <a:cubicBezTo>
                  <a:pt x="1805" y="125"/>
                  <a:pt x="2457" y="50"/>
                  <a:pt x="3108" y="25"/>
                </a:cubicBezTo>
                <a:cubicBezTo>
                  <a:pt x="4036" y="0"/>
                  <a:pt x="4938" y="75"/>
                  <a:pt x="5865" y="151"/>
                </a:cubicBezTo>
                <a:cubicBezTo>
                  <a:pt x="7344" y="276"/>
                  <a:pt x="8697" y="301"/>
                  <a:pt x="10151" y="677"/>
                </a:cubicBezTo>
              </a:path>
            </a:pathLst>
          </a:custGeom>
          <a:solidFill>
            <a:srgbClr val="FFDB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3" name="Google Shape;2453;p34"/>
          <p:cNvSpPr/>
          <p:nvPr/>
        </p:nvSpPr>
        <p:spPr>
          <a:xfrm>
            <a:off x="7983273" y="4678021"/>
            <a:ext cx="26748" cy="26180"/>
          </a:xfrm>
          <a:custGeom>
            <a:avLst/>
            <a:gdLst/>
            <a:ahLst/>
            <a:cxnLst/>
            <a:rect l="l" t="t" r="r" b="b"/>
            <a:pathLst>
              <a:path w="1179" h="1154" extrusionOk="0">
                <a:moveTo>
                  <a:pt x="577" y="1"/>
                </a:moveTo>
                <a:cubicBezTo>
                  <a:pt x="276" y="1"/>
                  <a:pt x="1" y="251"/>
                  <a:pt x="1" y="577"/>
                </a:cubicBezTo>
                <a:cubicBezTo>
                  <a:pt x="1" y="903"/>
                  <a:pt x="276" y="1154"/>
                  <a:pt x="577" y="1154"/>
                </a:cubicBezTo>
                <a:cubicBezTo>
                  <a:pt x="903" y="1154"/>
                  <a:pt x="1179" y="903"/>
                  <a:pt x="1179" y="577"/>
                </a:cubicBezTo>
                <a:cubicBezTo>
                  <a:pt x="1179" y="251"/>
                  <a:pt x="903" y="1"/>
                  <a:pt x="577" y="1"/>
                </a:cubicBezTo>
                <a:close/>
              </a:path>
            </a:pathLst>
          </a:custGeom>
          <a:solidFill>
            <a:srgbClr val="2F140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4" name="Google Shape;2454;p34"/>
          <p:cNvSpPr/>
          <p:nvPr/>
        </p:nvSpPr>
        <p:spPr>
          <a:xfrm>
            <a:off x="7811532" y="4708153"/>
            <a:ext cx="171739" cy="94989"/>
          </a:xfrm>
          <a:custGeom>
            <a:avLst/>
            <a:gdLst/>
            <a:ahLst/>
            <a:cxnLst/>
            <a:rect l="l" t="t" r="r" b="b"/>
            <a:pathLst>
              <a:path w="7570" h="4187" extrusionOk="0">
                <a:moveTo>
                  <a:pt x="3710" y="1"/>
                </a:moveTo>
                <a:cubicBezTo>
                  <a:pt x="2758" y="1404"/>
                  <a:pt x="1404" y="2106"/>
                  <a:pt x="652" y="2407"/>
                </a:cubicBezTo>
                <a:cubicBezTo>
                  <a:pt x="502" y="2457"/>
                  <a:pt x="377" y="2557"/>
                  <a:pt x="276" y="2658"/>
                </a:cubicBezTo>
                <a:cubicBezTo>
                  <a:pt x="51" y="2933"/>
                  <a:pt x="1" y="3309"/>
                  <a:pt x="126" y="3610"/>
                </a:cubicBezTo>
                <a:cubicBezTo>
                  <a:pt x="176" y="3760"/>
                  <a:pt x="276" y="3911"/>
                  <a:pt x="427" y="4011"/>
                </a:cubicBezTo>
                <a:lnTo>
                  <a:pt x="452" y="4011"/>
                </a:lnTo>
                <a:cubicBezTo>
                  <a:pt x="602" y="4136"/>
                  <a:pt x="803" y="4186"/>
                  <a:pt x="1003" y="4186"/>
                </a:cubicBezTo>
                <a:cubicBezTo>
                  <a:pt x="5615" y="4061"/>
                  <a:pt x="7570" y="1204"/>
                  <a:pt x="7570" y="1204"/>
                </a:cubicBezTo>
                <a:lnTo>
                  <a:pt x="7570" y="1204"/>
                </a:lnTo>
                <a:cubicBezTo>
                  <a:pt x="7252" y="1271"/>
                  <a:pt x="6946" y="1304"/>
                  <a:pt x="6651" y="1304"/>
                </a:cubicBezTo>
                <a:cubicBezTo>
                  <a:pt x="6503" y="1304"/>
                  <a:pt x="6358" y="1296"/>
                  <a:pt x="6216" y="1279"/>
                </a:cubicBezTo>
                <a:cubicBezTo>
                  <a:pt x="4963" y="1129"/>
                  <a:pt x="4136" y="427"/>
                  <a:pt x="3835" y="126"/>
                </a:cubicBezTo>
                <a:cubicBezTo>
                  <a:pt x="3760" y="51"/>
                  <a:pt x="3710" y="1"/>
                  <a:pt x="3710" y="1"/>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5" name="Google Shape;2455;p34"/>
          <p:cNvSpPr/>
          <p:nvPr/>
        </p:nvSpPr>
        <p:spPr>
          <a:xfrm>
            <a:off x="7814391" y="4735449"/>
            <a:ext cx="168880" cy="67697"/>
          </a:xfrm>
          <a:custGeom>
            <a:avLst/>
            <a:gdLst/>
            <a:ahLst/>
            <a:cxnLst/>
            <a:rect l="l" t="t" r="r" b="b"/>
            <a:pathLst>
              <a:path w="7444" h="2984" extrusionOk="0">
                <a:moveTo>
                  <a:pt x="7444" y="1"/>
                </a:moveTo>
                <a:cubicBezTo>
                  <a:pt x="7444" y="1"/>
                  <a:pt x="5489" y="2858"/>
                  <a:pt x="877" y="2983"/>
                </a:cubicBezTo>
                <a:cubicBezTo>
                  <a:pt x="677" y="2983"/>
                  <a:pt x="476" y="2933"/>
                  <a:pt x="326" y="2808"/>
                </a:cubicBezTo>
                <a:cubicBezTo>
                  <a:pt x="301" y="2808"/>
                  <a:pt x="301" y="2808"/>
                  <a:pt x="301" y="2808"/>
                </a:cubicBezTo>
                <a:cubicBezTo>
                  <a:pt x="150" y="2708"/>
                  <a:pt x="50" y="2557"/>
                  <a:pt x="0" y="2407"/>
                </a:cubicBezTo>
                <a:cubicBezTo>
                  <a:pt x="3434" y="2407"/>
                  <a:pt x="5464" y="703"/>
                  <a:pt x="6090" y="76"/>
                </a:cubicBezTo>
                <a:lnTo>
                  <a:pt x="6090" y="76"/>
                </a:lnTo>
                <a:cubicBezTo>
                  <a:pt x="6516" y="126"/>
                  <a:pt x="6968" y="101"/>
                  <a:pt x="7444" y="1"/>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6" name="Google Shape;2456;p34"/>
          <p:cNvSpPr/>
          <p:nvPr/>
        </p:nvSpPr>
        <p:spPr>
          <a:xfrm>
            <a:off x="7817795" y="4708153"/>
            <a:ext cx="80764" cy="60301"/>
          </a:xfrm>
          <a:custGeom>
            <a:avLst/>
            <a:gdLst/>
            <a:ahLst/>
            <a:cxnLst/>
            <a:rect l="l" t="t" r="r" b="b"/>
            <a:pathLst>
              <a:path w="3560" h="2658" extrusionOk="0">
                <a:moveTo>
                  <a:pt x="3559" y="126"/>
                </a:moveTo>
                <a:cubicBezTo>
                  <a:pt x="3234" y="803"/>
                  <a:pt x="2256" y="2382"/>
                  <a:pt x="0" y="2658"/>
                </a:cubicBezTo>
                <a:cubicBezTo>
                  <a:pt x="101" y="2557"/>
                  <a:pt x="226" y="2457"/>
                  <a:pt x="376" y="2407"/>
                </a:cubicBezTo>
                <a:cubicBezTo>
                  <a:pt x="1153" y="2106"/>
                  <a:pt x="2482" y="1404"/>
                  <a:pt x="3434" y="1"/>
                </a:cubicBezTo>
                <a:cubicBezTo>
                  <a:pt x="3434" y="1"/>
                  <a:pt x="3484" y="51"/>
                  <a:pt x="3559" y="126"/>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7" name="Google Shape;2457;p34"/>
          <p:cNvSpPr/>
          <p:nvPr/>
        </p:nvSpPr>
        <p:spPr>
          <a:xfrm>
            <a:off x="3625520" y="2665476"/>
            <a:ext cx="1555103" cy="190500"/>
          </a:xfrm>
          <a:custGeom>
            <a:avLst/>
            <a:gdLst/>
            <a:ahLst/>
            <a:cxnLst/>
            <a:rect l="l" t="t" r="r" b="b"/>
            <a:pathLst>
              <a:path w="68547" h="8397" fill="none" extrusionOk="0">
                <a:moveTo>
                  <a:pt x="0" y="3635"/>
                </a:moveTo>
                <a:cubicBezTo>
                  <a:pt x="2456" y="1579"/>
                  <a:pt x="16792" y="0"/>
                  <a:pt x="34085" y="0"/>
                </a:cubicBezTo>
                <a:cubicBezTo>
                  <a:pt x="53133" y="0"/>
                  <a:pt x="68547" y="1905"/>
                  <a:pt x="68547" y="4261"/>
                </a:cubicBezTo>
                <a:cubicBezTo>
                  <a:pt x="68547" y="6266"/>
                  <a:pt x="57419" y="7945"/>
                  <a:pt x="42406" y="8396"/>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8" name="Google Shape;2458;p34"/>
          <p:cNvSpPr/>
          <p:nvPr/>
        </p:nvSpPr>
        <p:spPr>
          <a:xfrm>
            <a:off x="3644852" y="2787731"/>
            <a:ext cx="717012" cy="71100"/>
          </a:xfrm>
          <a:custGeom>
            <a:avLst/>
            <a:gdLst/>
            <a:ahLst/>
            <a:cxnLst/>
            <a:rect l="l" t="t" r="r" b="b"/>
            <a:pathLst>
              <a:path w="31605" h="3134" fill="none" extrusionOk="0">
                <a:moveTo>
                  <a:pt x="31604" y="3134"/>
                </a:moveTo>
                <a:cubicBezTo>
                  <a:pt x="16467" y="3034"/>
                  <a:pt x="3885" y="1755"/>
                  <a:pt x="0" y="1"/>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9" name="Google Shape;2459;p34"/>
          <p:cNvSpPr/>
          <p:nvPr/>
        </p:nvSpPr>
        <p:spPr>
          <a:xfrm>
            <a:off x="4239107" y="2889541"/>
            <a:ext cx="708481" cy="27881"/>
          </a:xfrm>
          <a:custGeom>
            <a:avLst/>
            <a:gdLst/>
            <a:ahLst/>
            <a:cxnLst/>
            <a:rect l="l" t="t" r="r" b="b"/>
            <a:pathLst>
              <a:path w="31229" h="1229" fill="none" extrusionOk="0">
                <a:moveTo>
                  <a:pt x="31229" y="0"/>
                </a:moveTo>
                <a:cubicBezTo>
                  <a:pt x="24337" y="777"/>
                  <a:pt x="16016" y="1228"/>
                  <a:pt x="7043" y="1228"/>
                </a:cubicBezTo>
                <a:cubicBezTo>
                  <a:pt x="4637" y="1228"/>
                  <a:pt x="2307" y="1178"/>
                  <a:pt x="1" y="1128"/>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0" name="Google Shape;2460;p34"/>
          <p:cNvSpPr/>
          <p:nvPr/>
        </p:nvSpPr>
        <p:spPr>
          <a:xfrm>
            <a:off x="5206432" y="2686509"/>
            <a:ext cx="162073" cy="160939"/>
          </a:xfrm>
          <a:custGeom>
            <a:avLst/>
            <a:gdLst/>
            <a:ahLst/>
            <a:cxnLst/>
            <a:rect l="l" t="t" r="r" b="b"/>
            <a:pathLst>
              <a:path w="7144" h="7094" fill="none" extrusionOk="0">
                <a:moveTo>
                  <a:pt x="1955" y="1"/>
                </a:moveTo>
                <a:cubicBezTo>
                  <a:pt x="5264" y="978"/>
                  <a:pt x="7143" y="2081"/>
                  <a:pt x="7143" y="3284"/>
                </a:cubicBezTo>
                <a:cubicBezTo>
                  <a:pt x="7143" y="4687"/>
                  <a:pt x="4512" y="5991"/>
                  <a:pt x="1" y="7094"/>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1" name="Google Shape;2461;p34"/>
          <p:cNvSpPr/>
          <p:nvPr/>
        </p:nvSpPr>
        <p:spPr>
          <a:xfrm>
            <a:off x="3720479" y="2604621"/>
            <a:ext cx="1340759" cy="44943"/>
          </a:xfrm>
          <a:custGeom>
            <a:avLst/>
            <a:gdLst/>
            <a:ahLst/>
            <a:cxnLst/>
            <a:rect l="l" t="t" r="r" b="b"/>
            <a:pathLst>
              <a:path w="59099" h="1981" fill="none" extrusionOk="0">
                <a:moveTo>
                  <a:pt x="1" y="1981"/>
                </a:moveTo>
                <a:cubicBezTo>
                  <a:pt x="7720" y="753"/>
                  <a:pt x="18271" y="1"/>
                  <a:pt x="29900" y="1"/>
                </a:cubicBezTo>
                <a:cubicBezTo>
                  <a:pt x="41204" y="1"/>
                  <a:pt x="51454" y="702"/>
                  <a:pt x="59099" y="1855"/>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2" name="Google Shape;2462;p34"/>
          <p:cNvSpPr/>
          <p:nvPr/>
        </p:nvSpPr>
        <p:spPr>
          <a:xfrm>
            <a:off x="3429319" y="2677979"/>
            <a:ext cx="255883" cy="188799"/>
          </a:xfrm>
          <a:custGeom>
            <a:avLst/>
            <a:gdLst/>
            <a:ahLst/>
            <a:cxnLst/>
            <a:rect l="l" t="t" r="r" b="b"/>
            <a:pathLst>
              <a:path w="11279" h="8322" fill="none" extrusionOk="0">
                <a:moveTo>
                  <a:pt x="11279" y="8322"/>
                </a:moveTo>
                <a:cubicBezTo>
                  <a:pt x="4286" y="7094"/>
                  <a:pt x="1" y="5464"/>
                  <a:pt x="1" y="3660"/>
                </a:cubicBezTo>
                <a:cubicBezTo>
                  <a:pt x="1" y="2307"/>
                  <a:pt x="2432" y="1053"/>
                  <a:pt x="6592" y="1"/>
                </a:cubicBez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3" name="Google Shape;2463;p34"/>
          <p:cNvSpPr/>
          <p:nvPr/>
        </p:nvSpPr>
        <p:spPr>
          <a:xfrm>
            <a:off x="3725607" y="2771257"/>
            <a:ext cx="1302645" cy="23"/>
          </a:xfrm>
          <a:custGeom>
            <a:avLst/>
            <a:gdLst/>
            <a:ahLst/>
            <a:cxnLst/>
            <a:rect l="l" t="t" r="r" b="b"/>
            <a:pathLst>
              <a:path w="57419" h="1" fill="none" extrusionOk="0">
                <a:moveTo>
                  <a:pt x="0" y="0"/>
                </a:moveTo>
                <a:lnTo>
                  <a:pt x="57419" y="0"/>
                </a:lnTo>
              </a:path>
            </a:pathLst>
          </a:custGeom>
          <a:solidFill>
            <a:schemeClr val="accent5"/>
          </a:solidFill>
          <a:ln w="752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4" name="Google Shape;2464;p34"/>
          <p:cNvSpPr/>
          <p:nvPr/>
        </p:nvSpPr>
        <p:spPr>
          <a:xfrm>
            <a:off x="3736975" y="2377720"/>
            <a:ext cx="294541" cy="23"/>
          </a:xfrm>
          <a:custGeom>
            <a:avLst/>
            <a:gdLst/>
            <a:ahLst/>
            <a:cxnLst/>
            <a:rect l="l" t="t" r="r" b="b"/>
            <a:pathLst>
              <a:path w="12983" h="1" fill="none" extrusionOk="0">
                <a:moveTo>
                  <a:pt x="12983" y="1"/>
                </a:moveTo>
                <a:lnTo>
                  <a:pt x="0" y="1"/>
                </a:ln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5" name="Google Shape;2465;p34"/>
          <p:cNvSpPr/>
          <p:nvPr/>
        </p:nvSpPr>
        <p:spPr>
          <a:xfrm>
            <a:off x="3915545" y="2376585"/>
            <a:ext cx="166044" cy="38681"/>
          </a:xfrm>
          <a:custGeom>
            <a:avLst/>
            <a:gdLst/>
            <a:ahLst/>
            <a:cxnLst/>
            <a:rect l="l" t="t" r="r" b="b"/>
            <a:pathLst>
              <a:path w="7319" h="1705" fill="none" extrusionOk="0">
                <a:moveTo>
                  <a:pt x="0" y="1705"/>
                </a:moveTo>
                <a:cubicBezTo>
                  <a:pt x="4161" y="1579"/>
                  <a:pt x="7318" y="903"/>
                  <a:pt x="7318" y="101"/>
                </a:cubicBezTo>
                <a:cubicBezTo>
                  <a:pt x="7318" y="51"/>
                  <a:pt x="7318" y="26"/>
                  <a:pt x="7318" y="1"/>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6" name="Google Shape;2466;p34"/>
          <p:cNvSpPr/>
          <p:nvPr/>
        </p:nvSpPr>
        <p:spPr>
          <a:xfrm>
            <a:off x="3681247" y="2341325"/>
            <a:ext cx="366752" cy="73936"/>
          </a:xfrm>
          <a:custGeom>
            <a:avLst/>
            <a:gdLst/>
            <a:ahLst/>
            <a:cxnLst/>
            <a:rect l="l" t="t" r="r" b="b"/>
            <a:pathLst>
              <a:path w="16166" h="3259" fill="none" extrusionOk="0">
                <a:moveTo>
                  <a:pt x="16166" y="727"/>
                </a:moveTo>
                <a:cubicBezTo>
                  <a:pt x="14587" y="276"/>
                  <a:pt x="11880" y="1"/>
                  <a:pt x="8822" y="1"/>
                </a:cubicBezTo>
                <a:cubicBezTo>
                  <a:pt x="3960" y="1"/>
                  <a:pt x="0" y="727"/>
                  <a:pt x="0" y="1655"/>
                </a:cubicBezTo>
                <a:cubicBezTo>
                  <a:pt x="0" y="2457"/>
                  <a:pt x="3158" y="3133"/>
                  <a:pt x="7319" y="3259"/>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7" name="Google Shape;2467;p34"/>
          <p:cNvSpPr/>
          <p:nvPr/>
        </p:nvSpPr>
        <p:spPr>
          <a:xfrm>
            <a:off x="3730144" y="2424348"/>
            <a:ext cx="308765" cy="11979"/>
          </a:xfrm>
          <a:custGeom>
            <a:avLst/>
            <a:gdLst/>
            <a:ahLst/>
            <a:cxnLst/>
            <a:rect l="l" t="t" r="r" b="b"/>
            <a:pathLst>
              <a:path w="13610" h="528" fill="none" extrusionOk="0">
                <a:moveTo>
                  <a:pt x="1" y="26"/>
                </a:moveTo>
                <a:cubicBezTo>
                  <a:pt x="1880" y="352"/>
                  <a:pt x="4186" y="527"/>
                  <a:pt x="6667" y="527"/>
                </a:cubicBezTo>
                <a:cubicBezTo>
                  <a:pt x="9274" y="527"/>
                  <a:pt x="11680" y="327"/>
                  <a:pt x="13610" y="1"/>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8" name="Google Shape;2468;p34"/>
          <p:cNvSpPr/>
          <p:nvPr/>
        </p:nvSpPr>
        <p:spPr>
          <a:xfrm>
            <a:off x="3623819" y="2316865"/>
            <a:ext cx="515147" cy="92153"/>
          </a:xfrm>
          <a:custGeom>
            <a:avLst/>
            <a:gdLst/>
            <a:ahLst/>
            <a:cxnLst/>
            <a:rect l="l" t="t" r="r" b="b"/>
            <a:pathLst>
              <a:path w="22707" h="4062" fill="none" extrusionOk="0">
                <a:moveTo>
                  <a:pt x="22030" y="3535"/>
                </a:moveTo>
                <a:cubicBezTo>
                  <a:pt x="22456" y="3259"/>
                  <a:pt x="22707" y="2958"/>
                  <a:pt x="22707" y="2633"/>
                </a:cubicBezTo>
                <a:cubicBezTo>
                  <a:pt x="22707" y="1179"/>
                  <a:pt x="17619" y="1"/>
                  <a:pt x="11353" y="1"/>
                </a:cubicBezTo>
                <a:cubicBezTo>
                  <a:pt x="5088" y="1"/>
                  <a:pt x="0" y="1179"/>
                  <a:pt x="0" y="2633"/>
                </a:cubicBezTo>
                <a:cubicBezTo>
                  <a:pt x="0" y="3159"/>
                  <a:pt x="677" y="3660"/>
                  <a:pt x="1805" y="4061"/>
                </a:cubicBezTo>
              </a:path>
            </a:pathLst>
          </a:custGeom>
          <a:solidFill>
            <a:schemeClr val="accent5"/>
          </a:solidFill>
          <a:ln w="3750"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9" name="Google Shape;2469;p34"/>
          <p:cNvSpPr/>
          <p:nvPr/>
        </p:nvSpPr>
        <p:spPr>
          <a:xfrm>
            <a:off x="3725607" y="2123523"/>
            <a:ext cx="306497" cy="254181"/>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0" name="Google Shape;2470;p34"/>
          <p:cNvSpPr/>
          <p:nvPr/>
        </p:nvSpPr>
        <p:spPr>
          <a:xfrm>
            <a:off x="3958180" y="2212808"/>
            <a:ext cx="63704" cy="164909"/>
          </a:xfrm>
          <a:custGeom>
            <a:avLst/>
            <a:gdLst/>
            <a:ahLst/>
            <a:cxnLst/>
            <a:rect l="l" t="t" r="r" b="b"/>
            <a:pathLst>
              <a:path w="2808" h="7269" extrusionOk="0">
                <a:moveTo>
                  <a:pt x="252" y="3459"/>
                </a:moveTo>
                <a:cubicBezTo>
                  <a:pt x="427" y="3910"/>
                  <a:pt x="678" y="4336"/>
                  <a:pt x="903" y="4762"/>
                </a:cubicBezTo>
                <a:cubicBezTo>
                  <a:pt x="1129" y="5213"/>
                  <a:pt x="1304" y="5665"/>
                  <a:pt x="1329" y="6166"/>
                </a:cubicBezTo>
                <a:cubicBezTo>
                  <a:pt x="1329" y="6567"/>
                  <a:pt x="1204" y="6968"/>
                  <a:pt x="953" y="7269"/>
                </a:cubicBezTo>
                <a:lnTo>
                  <a:pt x="2106" y="7269"/>
                </a:lnTo>
                <a:cubicBezTo>
                  <a:pt x="2257" y="6341"/>
                  <a:pt x="2106" y="5364"/>
                  <a:pt x="1680" y="4512"/>
                </a:cubicBezTo>
                <a:cubicBezTo>
                  <a:pt x="1505" y="4186"/>
                  <a:pt x="1304" y="3885"/>
                  <a:pt x="1104" y="3559"/>
                </a:cubicBezTo>
                <a:cubicBezTo>
                  <a:pt x="928" y="3234"/>
                  <a:pt x="778" y="2883"/>
                  <a:pt x="753" y="2507"/>
                </a:cubicBezTo>
                <a:cubicBezTo>
                  <a:pt x="703" y="2131"/>
                  <a:pt x="803" y="1730"/>
                  <a:pt x="1054" y="1454"/>
                </a:cubicBezTo>
                <a:cubicBezTo>
                  <a:pt x="1279" y="1254"/>
                  <a:pt x="1580" y="1128"/>
                  <a:pt x="1830" y="953"/>
                </a:cubicBezTo>
                <a:cubicBezTo>
                  <a:pt x="2006" y="827"/>
                  <a:pt x="2557" y="527"/>
                  <a:pt x="2808" y="251"/>
                </a:cubicBezTo>
                <a:cubicBezTo>
                  <a:pt x="2658" y="76"/>
                  <a:pt x="2457" y="0"/>
                  <a:pt x="2231" y="25"/>
                </a:cubicBezTo>
                <a:cubicBezTo>
                  <a:pt x="1605" y="126"/>
                  <a:pt x="1079" y="552"/>
                  <a:pt x="678" y="1053"/>
                </a:cubicBezTo>
                <a:cubicBezTo>
                  <a:pt x="427" y="1329"/>
                  <a:pt x="226" y="1655"/>
                  <a:pt x="126" y="2005"/>
                </a:cubicBezTo>
                <a:cubicBezTo>
                  <a:pt x="1" y="2482"/>
                  <a:pt x="76" y="2983"/>
                  <a:pt x="252" y="3459"/>
                </a:cubicBezTo>
              </a:path>
            </a:pathLst>
          </a:custGeom>
          <a:solidFill>
            <a:srgbClr val="FFD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1" name="Google Shape;2471;p34"/>
          <p:cNvSpPr/>
          <p:nvPr/>
        </p:nvSpPr>
        <p:spPr>
          <a:xfrm>
            <a:off x="3802367" y="2295264"/>
            <a:ext cx="109191" cy="61436"/>
          </a:xfrm>
          <a:custGeom>
            <a:avLst/>
            <a:gdLst/>
            <a:ahLst/>
            <a:cxnLst/>
            <a:rect l="l" t="t" r="r" b="b"/>
            <a:pathLst>
              <a:path w="4813" h="2708" extrusionOk="0">
                <a:moveTo>
                  <a:pt x="76" y="301"/>
                </a:moveTo>
                <a:cubicBezTo>
                  <a:pt x="1" y="477"/>
                  <a:pt x="1" y="677"/>
                  <a:pt x="76" y="853"/>
                </a:cubicBezTo>
                <a:cubicBezTo>
                  <a:pt x="151" y="1028"/>
                  <a:pt x="327" y="1204"/>
                  <a:pt x="502" y="1279"/>
                </a:cubicBezTo>
                <a:cubicBezTo>
                  <a:pt x="477" y="1529"/>
                  <a:pt x="602" y="1780"/>
                  <a:pt x="778" y="1955"/>
                </a:cubicBezTo>
                <a:cubicBezTo>
                  <a:pt x="978" y="2131"/>
                  <a:pt x="1254" y="2206"/>
                  <a:pt x="1504" y="2181"/>
                </a:cubicBezTo>
                <a:cubicBezTo>
                  <a:pt x="1479" y="2407"/>
                  <a:pt x="1680" y="2582"/>
                  <a:pt x="1880" y="2657"/>
                </a:cubicBezTo>
                <a:cubicBezTo>
                  <a:pt x="2081" y="2707"/>
                  <a:pt x="2306" y="2657"/>
                  <a:pt x="2532" y="2607"/>
                </a:cubicBezTo>
                <a:cubicBezTo>
                  <a:pt x="3484" y="2331"/>
                  <a:pt x="4337" y="1680"/>
                  <a:pt x="4813" y="803"/>
                </a:cubicBezTo>
                <a:cubicBezTo>
                  <a:pt x="4712" y="527"/>
                  <a:pt x="4512" y="301"/>
                  <a:pt x="4236" y="176"/>
                </a:cubicBezTo>
                <a:cubicBezTo>
                  <a:pt x="3961" y="51"/>
                  <a:pt x="3660" y="26"/>
                  <a:pt x="3359" y="1"/>
                </a:cubicBezTo>
                <a:cubicBezTo>
                  <a:pt x="2933" y="1"/>
                  <a:pt x="2507" y="26"/>
                  <a:pt x="2056" y="51"/>
                </a:cubicBezTo>
                <a:cubicBezTo>
                  <a:pt x="1379" y="126"/>
                  <a:pt x="753" y="126"/>
                  <a:pt x="76" y="301"/>
                </a:cubicBezTo>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2" name="Google Shape;2472;p34"/>
          <p:cNvSpPr/>
          <p:nvPr/>
        </p:nvSpPr>
        <p:spPr>
          <a:xfrm>
            <a:off x="3975243" y="2178683"/>
            <a:ext cx="11979" cy="12545"/>
          </a:xfrm>
          <a:custGeom>
            <a:avLst/>
            <a:gdLst/>
            <a:ahLst/>
            <a:cxnLst/>
            <a:rect l="l" t="t" r="r" b="b"/>
            <a:pathLst>
              <a:path w="528" h="553" extrusionOk="0">
                <a:moveTo>
                  <a:pt x="276" y="1"/>
                </a:moveTo>
                <a:cubicBezTo>
                  <a:pt x="126" y="1"/>
                  <a:pt x="1" y="126"/>
                  <a:pt x="1" y="276"/>
                </a:cubicBezTo>
                <a:cubicBezTo>
                  <a:pt x="1" y="427"/>
                  <a:pt x="126" y="552"/>
                  <a:pt x="276" y="552"/>
                </a:cubicBezTo>
                <a:cubicBezTo>
                  <a:pt x="427" y="552"/>
                  <a:pt x="527" y="427"/>
                  <a:pt x="527" y="276"/>
                </a:cubicBezTo>
                <a:cubicBezTo>
                  <a:pt x="527" y="126"/>
                  <a:pt x="427" y="1"/>
                  <a:pt x="276" y="1"/>
                </a:cubicBezTo>
                <a:close/>
              </a:path>
            </a:pathLst>
          </a:custGeom>
          <a:solidFill>
            <a:srgbClr val="2F140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4"/>
          <p:cNvSpPr/>
          <p:nvPr/>
        </p:nvSpPr>
        <p:spPr>
          <a:xfrm>
            <a:off x="3987201" y="2192909"/>
            <a:ext cx="80741" cy="44375"/>
          </a:xfrm>
          <a:custGeom>
            <a:avLst/>
            <a:gdLst/>
            <a:ahLst/>
            <a:cxnLst/>
            <a:rect l="l" t="t" r="r" b="b"/>
            <a:pathLst>
              <a:path w="3559" h="1956" extrusionOk="0">
                <a:moveTo>
                  <a:pt x="1830" y="0"/>
                </a:moveTo>
                <a:cubicBezTo>
                  <a:pt x="1830" y="0"/>
                  <a:pt x="1805" y="25"/>
                  <a:pt x="1754" y="50"/>
                </a:cubicBezTo>
                <a:cubicBezTo>
                  <a:pt x="1629" y="201"/>
                  <a:pt x="1228" y="527"/>
                  <a:pt x="652" y="602"/>
                </a:cubicBezTo>
                <a:cubicBezTo>
                  <a:pt x="451" y="602"/>
                  <a:pt x="251" y="602"/>
                  <a:pt x="0" y="552"/>
                </a:cubicBezTo>
                <a:lnTo>
                  <a:pt x="0" y="552"/>
                </a:lnTo>
                <a:cubicBezTo>
                  <a:pt x="0" y="552"/>
                  <a:pt x="927" y="1880"/>
                  <a:pt x="3083" y="1955"/>
                </a:cubicBezTo>
                <a:cubicBezTo>
                  <a:pt x="3183" y="1955"/>
                  <a:pt x="3283" y="1930"/>
                  <a:pt x="3358" y="1880"/>
                </a:cubicBezTo>
                <a:cubicBezTo>
                  <a:pt x="3358" y="1880"/>
                  <a:pt x="3358" y="1880"/>
                  <a:pt x="3358" y="1855"/>
                </a:cubicBezTo>
                <a:cubicBezTo>
                  <a:pt x="3434" y="1805"/>
                  <a:pt x="3459" y="1755"/>
                  <a:pt x="3509" y="1679"/>
                </a:cubicBezTo>
                <a:cubicBezTo>
                  <a:pt x="3559" y="1529"/>
                  <a:pt x="3534" y="1354"/>
                  <a:pt x="3434" y="1228"/>
                </a:cubicBezTo>
                <a:cubicBezTo>
                  <a:pt x="3384" y="1178"/>
                  <a:pt x="3308" y="1153"/>
                  <a:pt x="3258" y="1128"/>
                </a:cubicBezTo>
                <a:cubicBezTo>
                  <a:pt x="2882" y="978"/>
                  <a:pt x="2281" y="652"/>
                  <a:pt x="1830" y="0"/>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4" name="Google Shape;2474;p34"/>
          <p:cNvSpPr/>
          <p:nvPr/>
        </p:nvSpPr>
        <p:spPr>
          <a:xfrm>
            <a:off x="3987201" y="2205411"/>
            <a:ext cx="79608" cy="31875"/>
          </a:xfrm>
          <a:custGeom>
            <a:avLst/>
            <a:gdLst/>
            <a:ahLst/>
            <a:cxnLst/>
            <a:rect l="l" t="t" r="r" b="b"/>
            <a:pathLst>
              <a:path w="3509" h="1405" extrusionOk="0">
                <a:moveTo>
                  <a:pt x="0" y="1"/>
                </a:moveTo>
                <a:cubicBezTo>
                  <a:pt x="0" y="1"/>
                  <a:pt x="927" y="1329"/>
                  <a:pt x="3083" y="1404"/>
                </a:cubicBezTo>
                <a:cubicBezTo>
                  <a:pt x="3183" y="1404"/>
                  <a:pt x="3283" y="1379"/>
                  <a:pt x="3358" y="1329"/>
                </a:cubicBezTo>
                <a:cubicBezTo>
                  <a:pt x="3358" y="1329"/>
                  <a:pt x="3358" y="1329"/>
                  <a:pt x="3358" y="1304"/>
                </a:cubicBezTo>
                <a:cubicBezTo>
                  <a:pt x="3434" y="1254"/>
                  <a:pt x="3459" y="1204"/>
                  <a:pt x="3509" y="1128"/>
                </a:cubicBezTo>
                <a:cubicBezTo>
                  <a:pt x="1880" y="1128"/>
                  <a:pt x="927" y="326"/>
                  <a:pt x="652" y="51"/>
                </a:cubicBezTo>
                <a:lnTo>
                  <a:pt x="652" y="51"/>
                </a:lnTo>
                <a:cubicBezTo>
                  <a:pt x="451" y="51"/>
                  <a:pt x="251" y="51"/>
                  <a:pt x="0" y="1"/>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5" name="Google Shape;2475;p34"/>
          <p:cNvSpPr/>
          <p:nvPr/>
        </p:nvSpPr>
        <p:spPr>
          <a:xfrm>
            <a:off x="4027000" y="2192909"/>
            <a:ext cx="38113" cy="27881"/>
          </a:xfrm>
          <a:custGeom>
            <a:avLst/>
            <a:gdLst/>
            <a:ahLst/>
            <a:cxnLst/>
            <a:rect l="l" t="t" r="r" b="b"/>
            <a:pathLst>
              <a:path w="1680" h="1229" extrusionOk="0">
                <a:moveTo>
                  <a:pt x="0" y="50"/>
                </a:moveTo>
                <a:cubicBezTo>
                  <a:pt x="151" y="376"/>
                  <a:pt x="627" y="1103"/>
                  <a:pt x="1680" y="1228"/>
                </a:cubicBezTo>
                <a:cubicBezTo>
                  <a:pt x="1630" y="1178"/>
                  <a:pt x="1554" y="1153"/>
                  <a:pt x="1504" y="1128"/>
                </a:cubicBezTo>
                <a:cubicBezTo>
                  <a:pt x="1128" y="978"/>
                  <a:pt x="527" y="652"/>
                  <a:pt x="76" y="0"/>
                </a:cubicBezTo>
                <a:cubicBezTo>
                  <a:pt x="76" y="0"/>
                  <a:pt x="51" y="25"/>
                  <a:pt x="0" y="50"/>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6" name="Google Shape;2476;p34"/>
          <p:cNvSpPr/>
          <p:nvPr/>
        </p:nvSpPr>
        <p:spPr>
          <a:xfrm>
            <a:off x="3721613" y="1930180"/>
            <a:ext cx="1321997" cy="840972"/>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7" name="Google Shape;2477;p34"/>
          <p:cNvSpPr/>
          <p:nvPr/>
        </p:nvSpPr>
        <p:spPr>
          <a:xfrm>
            <a:off x="4971567" y="2052321"/>
            <a:ext cx="181969" cy="126320"/>
          </a:xfrm>
          <a:custGeom>
            <a:avLst/>
            <a:gdLst/>
            <a:ahLst/>
            <a:cxnLst/>
            <a:rect l="l" t="t" r="r" b="b"/>
            <a:pathLst>
              <a:path w="8021" h="5568" extrusionOk="0">
                <a:moveTo>
                  <a:pt x="1958" y="0"/>
                </a:moveTo>
                <a:cubicBezTo>
                  <a:pt x="1624" y="0"/>
                  <a:pt x="1379" y="56"/>
                  <a:pt x="1379" y="56"/>
                </a:cubicBezTo>
                <a:lnTo>
                  <a:pt x="126" y="1209"/>
                </a:lnTo>
                <a:lnTo>
                  <a:pt x="1" y="4041"/>
                </a:lnTo>
                <a:cubicBezTo>
                  <a:pt x="1" y="4041"/>
                  <a:pt x="1" y="4066"/>
                  <a:pt x="51" y="4066"/>
                </a:cubicBezTo>
                <a:cubicBezTo>
                  <a:pt x="377" y="4216"/>
                  <a:pt x="2031" y="4968"/>
                  <a:pt x="4437" y="5269"/>
                </a:cubicBezTo>
                <a:cubicBezTo>
                  <a:pt x="4687" y="5294"/>
                  <a:pt x="4963" y="5344"/>
                  <a:pt x="5214" y="5419"/>
                </a:cubicBezTo>
                <a:cubicBezTo>
                  <a:pt x="5512" y="5479"/>
                  <a:pt x="5993" y="5567"/>
                  <a:pt x="6466" y="5567"/>
                </a:cubicBezTo>
                <a:cubicBezTo>
                  <a:pt x="6986" y="5567"/>
                  <a:pt x="7496" y="5461"/>
                  <a:pt x="7745" y="5093"/>
                </a:cubicBezTo>
                <a:cubicBezTo>
                  <a:pt x="7770" y="5068"/>
                  <a:pt x="7795" y="5018"/>
                  <a:pt x="7795" y="4993"/>
                </a:cubicBezTo>
                <a:cubicBezTo>
                  <a:pt x="7870" y="4843"/>
                  <a:pt x="7895" y="4743"/>
                  <a:pt x="7920" y="4617"/>
                </a:cubicBezTo>
                <a:cubicBezTo>
                  <a:pt x="8021" y="3890"/>
                  <a:pt x="7143" y="3865"/>
                  <a:pt x="6717" y="3840"/>
                </a:cubicBezTo>
                <a:cubicBezTo>
                  <a:pt x="6191" y="3815"/>
                  <a:pt x="3910" y="1434"/>
                  <a:pt x="3434" y="707"/>
                </a:cubicBezTo>
                <a:cubicBezTo>
                  <a:pt x="3209" y="332"/>
                  <a:pt x="2858" y="156"/>
                  <a:pt x="2507" y="56"/>
                </a:cubicBezTo>
                <a:cubicBezTo>
                  <a:pt x="2315" y="14"/>
                  <a:pt x="2125" y="0"/>
                  <a:pt x="1958" y="0"/>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8" name="Google Shape;2478;p34"/>
          <p:cNvSpPr/>
          <p:nvPr/>
        </p:nvSpPr>
        <p:spPr>
          <a:xfrm>
            <a:off x="4972701" y="2093391"/>
            <a:ext cx="174573" cy="90429"/>
          </a:xfrm>
          <a:custGeom>
            <a:avLst/>
            <a:gdLst/>
            <a:ahLst/>
            <a:cxnLst/>
            <a:rect l="l" t="t" r="r" b="b"/>
            <a:pathLst>
              <a:path w="7695" h="3986" extrusionOk="0">
                <a:moveTo>
                  <a:pt x="7695" y="3283"/>
                </a:moveTo>
                <a:cubicBezTo>
                  <a:pt x="7219" y="3985"/>
                  <a:pt x="5790" y="3735"/>
                  <a:pt x="5164" y="3609"/>
                </a:cubicBezTo>
                <a:cubicBezTo>
                  <a:pt x="4913" y="3534"/>
                  <a:pt x="4637" y="3484"/>
                  <a:pt x="4387" y="3459"/>
                </a:cubicBezTo>
                <a:cubicBezTo>
                  <a:pt x="1981" y="3158"/>
                  <a:pt x="327" y="2406"/>
                  <a:pt x="1" y="2256"/>
                </a:cubicBezTo>
                <a:cubicBezTo>
                  <a:pt x="427" y="2281"/>
                  <a:pt x="1429" y="2281"/>
                  <a:pt x="1880" y="2030"/>
                </a:cubicBezTo>
                <a:cubicBezTo>
                  <a:pt x="2432" y="1730"/>
                  <a:pt x="1254" y="151"/>
                  <a:pt x="1129" y="0"/>
                </a:cubicBezTo>
                <a:cubicBezTo>
                  <a:pt x="2808" y="1930"/>
                  <a:pt x="6517" y="3008"/>
                  <a:pt x="7695" y="3283"/>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9" name="Google Shape;2479;p34"/>
          <p:cNvSpPr/>
          <p:nvPr/>
        </p:nvSpPr>
        <p:spPr>
          <a:xfrm>
            <a:off x="5028428" y="2053569"/>
            <a:ext cx="125117" cy="103519"/>
          </a:xfrm>
          <a:custGeom>
            <a:avLst/>
            <a:gdLst/>
            <a:ahLst/>
            <a:cxnLst/>
            <a:rect l="l" t="t" r="r" b="b"/>
            <a:pathLst>
              <a:path w="5515" h="4563" extrusionOk="0">
                <a:moveTo>
                  <a:pt x="5414" y="4562"/>
                </a:moveTo>
                <a:cubicBezTo>
                  <a:pt x="5289" y="4462"/>
                  <a:pt x="5164" y="4387"/>
                  <a:pt x="5039" y="4312"/>
                </a:cubicBezTo>
                <a:cubicBezTo>
                  <a:pt x="4763" y="4161"/>
                  <a:pt x="4437" y="4061"/>
                  <a:pt x="4161" y="3961"/>
                </a:cubicBezTo>
                <a:cubicBezTo>
                  <a:pt x="3159" y="3535"/>
                  <a:pt x="2357" y="2783"/>
                  <a:pt x="1655" y="1981"/>
                </a:cubicBezTo>
                <a:cubicBezTo>
                  <a:pt x="1079" y="1329"/>
                  <a:pt x="577" y="627"/>
                  <a:pt x="1" y="1"/>
                </a:cubicBezTo>
                <a:cubicBezTo>
                  <a:pt x="352" y="101"/>
                  <a:pt x="703" y="277"/>
                  <a:pt x="928" y="652"/>
                </a:cubicBezTo>
                <a:cubicBezTo>
                  <a:pt x="1404" y="1379"/>
                  <a:pt x="3685" y="3760"/>
                  <a:pt x="4211" y="3785"/>
                </a:cubicBezTo>
                <a:cubicBezTo>
                  <a:pt x="4637" y="3810"/>
                  <a:pt x="5515" y="3835"/>
                  <a:pt x="5414" y="4562"/>
                </a:cubicBezTo>
                <a:close/>
              </a:path>
            </a:pathLst>
          </a:custGeom>
          <a:solidFill>
            <a:srgbClr val="FFBB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0" name="Google Shape;2480;p34"/>
          <p:cNvSpPr/>
          <p:nvPr/>
        </p:nvSpPr>
        <p:spPr>
          <a:xfrm>
            <a:off x="4923804" y="2001836"/>
            <a:ext cx="28449" cy="28449"/>
          </a:xfrm>
          <a:custGeom>
            <a:avLst/>
            <a:gdLst/>
            <a:ahLst/>
            <a:cxnLst/>
            <a:rect l="l" t="t" r="r" b="b"/>
            <a:pathLst>
              <a:path w="1254" h="1254" extrusionOk="0">
                <a:moveTo>
                  <a:pt x="627" y="0"/>
                </a:moveTo>
                <a:cubicBezTo>
                  <a:pt x="276" y="0"/>
                  <a:pt x="0" y="276"/>
                  <a:pt x="0" y="627"/>
                </a:cubicBezTo>
                <a:cubicBezTo>
                  <a:pt x="0" y="978"/>
                  <a:pt x="276" y="1253"/>
                  <a:pt x="627" y="1253"/>
                </a:cubicBezTo>
                <a:cubicBezTo>
                  <a:pt x="978" y="1253"/>
                  <a:pt x="1253" y="978"/>
                  <a:pt x="1253" y="627"/>
                </a:cubicBezTo>
                <a:cubicBezTo>
                  <a:pt x="1253" y="276"/>
                  <a:pt x="978" y="0"/>
                  <a:pt x="627" y="0"/>
                </a:cubicBezTo>
                <a:close/>
              </a:path>
            </a:pathLst>
          </a:custGeom>
          <a:solidFill>
            <a:srgbClr val="2F140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1" name="Google Shape;2481;p34"/>
          <p:cNvSpPr/>
          <p:nvPr/>
        </p:nvSpPr>
        <p:spPr>
          <a:xfrm>
            <a:off x="3871187" y="2527860"/>
            <a:ext cx="579417" cy="216091"/>
          </a:xfrm>
          <a:custGeom>
            <a:avLst/>
            <a:gdLst/>
            <a:ahLst/>
            <a:cxnLst/>
            <a:rect l="l" t="t" r="r" b="b"/>
            <a:pathLst>
              <a:path w="25540" h="9525" extrusionOk="0">
                <a:moveTo>
                  <a:pt x="25539" y="6792"/>
                </a:moveTo>
                <a:cubicBezTo>
                  <a:pt x="19624" y="9173"/>
                  <a:pt x="8371" y="9524"/>
                  <a:pt x="6968" y="9248"/>
                </a:cubicBezTo>
                <a:cubicBezTo>
                  <a:pt x="5589" y="8973"/>
                  <a:pt x="5564" y="7644"/>
                  <a:pt x="5564" y="7644"/>
                </a:cubicBezTo>
                <a:cubicBezTo>
                  <a:pt x="5113" y="7995"/>
                  <a:pt x="4562" y="8246"/>
                  <a:pt x="3985" y="8271"/>
                </a:cubicBezTo>
                <a:cubicBezTo>
                  <a:pt x="3434" y="8321"/>
                  <a:pt x="2832" y="8121"/>
                  <a:pt x="2406" y="7720"/>
                </a:cubicBezTo>
                <a:cubicBezTo>
                  <a:pt x="2005" y="7319"/>
                  <a:pt x="1855" y="6667"/>
                  <a:pt x="2030" y="6116"/>
                </a:cubicBezTo>
                <a:cubicBezTo>
                  <a:pt x="1629" y="6166"/>
                  <a:pt x="1228" y="5940"/>
                  <a:pt x="978" y="5589"/>
                </a:cubicBezTo>
                <a:cubicBezTo>
                  <a:pt x="752" y="5238"/>
                  <a:pt x="677" y="4812"/>
                  <a:pt x="702" y="4411"/>
                </a:cubicBezTo>
                <a:cubicBezTo>
                  <a:pt x="727" y="4010"/>
                  <a:pt x="802" y="3509"/>
                  <a:pt x="928" y="3108"/>
                </a:cubicBezTo>
                <a:cubicBezTo>
                  <a:pt x="426" y="2882"/>
                  <a:pt x="126" y="2406"/>
                  <a:pt x="0" y="1880"/>
                </a:cubicBezTo>
                <a:cubicBezTo>
                  <a:pt x="376" y="1278"/>
                  <a:pt x="827" y="627"/>
                  <a:pt x="1404" y="0"/>
                </a:cubicBezTo>
                <a:cubicBezTo>
                  <a:pt x="1253" y="376"/>
                  <a:pt x="852" y="1504"/>
                  <a:pt x="1053" y="1930"/>
                </a:cubicBezTo>
                <a:cubicBezTo>
                  <a:pt x="1329" y="2431"/>
                  <a:pt x="1980" y="2481"/>
                  <a:pt x="1980" y="2481"/>
                </a:cubicBezTo>
                <a:lnTo>
                  <a:pt x="2106" y="2532"/>
                </a:lnTo>
                <a:cubicBezTo>
                  <a:pt x="1880" y="2682"/>
                  <a:pt x="1228" y="4010"/>
                  <a:pt x="1780" y="4512"/>
                </a:cubicBezTo>
                <a:cubicBezTo>
                  <a:pt x="2356" y="5038"/>
                  <a:pt x="3785" y="4486"/>
                  <a:pt x="3785" y="4486"/>
                </a:cubicBezTo>
                <a:lnTo>
                  <a:pt x="3960" y="4512"/>
                </a:lnTo>
                <a:cubicBezTo>
                  <a:pt x="3960" y="4512"/>
                  <a:pt x="3058" y="5389"/>
                  <a:pt x="3133" y="6191"/>
                </a:cubicBezTo>
                <a:cubicBezTo>
                  <a:pt x="3233" y="6968"/>
                  <a:pt x="4386" y="7018"/>
                  <a:pt x="4386" y="7018"/>
                </a:cubicBezTo>
                <a:cubicBezTo>
                  <a:pt x="5238" y="7168"/>
                  <a:pt x="6091" y="6416"/>
                  <a:pt x="6091" y="6416"/>
                </a:cubicBezTo>
                <a:lnTo>
                  <a:pt x="6166" y="6416"/>
                </a:lnTo>
                <a:cubicBezTo>
                  <a:pt x="5940" y="6617"/>
                  <a:pt x="5965" y="6993"/>
                  <a:pt x="5965" y="6993"/>
                </a:cubicBezTo>
                <a:cubicBezTo>
                  <a:pt x="6040" y="7519"/>
                  <a:pt x="6742" y="7870"/>
                  <a:pt x="6742" y="7870"/>
                </a:cubicBezTo>
                <a:cubicBezTo>
                  <a:pt x="8497" y="8471"/>
                  <a:pt x="11730" y="8421"/>
                  <a:pt x="11730" y="8421"/>
                </a:cubicBezTo>
                <a:cubicBezTo>
                  <a:pt x="17820" y="8822"/>
                  <a:pt x="25113" y="6892"/>
                  <a:pt x="25539" y="6792"/>
                </a:cubicBezTo>
              </a:path>
            </a:pathLst>
          </a:custGeom>
          <a:solidFill>
            <a:srgbClr val="FFF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2" name="Google Shape;2482;p34"/>
          <p:cNvSpPr/>
          <p:nvPr/>
        </p:nvSpPr>
        <p:spPr>
          <a:xfrm>
            <a:off x="4004831" y="2641016"/>
            <a:ext cx="551536" cy="81400"/>
          </a:xfrm>
          <a:custGeom>
            <a:avLst/>
            <a:gdLst/>
            <a:ahLst/>
            <a:cxnLst/>
            <a:rect l="l" t="t" r="r" b="b"/>
            <a:pathLst>
              <a:path w="24311" h="3588" extrusionOk="0">
                <a:moveTo>
                  <a:pt x="24311" y="1"/>
                </a:moveTo>
                <a:cubicBezTo>
                  <a:pt x="23258" y="477"/>
                  <a:pt x="22206" y="853"/>
                  <a:pt x="21128" y="1204"/>
                </a:cubicBezTo>
                <a:cubicBezTo>
                  <a:pt x="20577" y="1379"/>
                  <a:pt x="20025" y="1530"/>
                  <a:pt x="19499" y="1680"/>
                </a:cubicBezTo>
                <a:cubicBezTo>
                  <a:pt x="18947" y="1805"/>
                  <a:pt x="18396" y="1981"/>
                  <a:pt x="17845" y="2081"/>
                </a:cubicBezTo>
                <a:cubicBezTo>
                  <a:pt x="15639" y="2607"/>
                  <a:pt x="13384" y="2958"/>
                  <a:pt x="11128" y="3134"/>
                </a:cubicBezTo>
                <a:cubicBezTo>
                  <a:pt x="9624" y="3267"/>
                  <a:pt x="8120" y="3323"/>
                  <a:pt x="6609" y="3323"/>
                </a:cubicBezTo>
                <a:cubicBezTo>
                  <a:pt x="5854" y="3323"/>
                  <a:pt x="5096" y="3309"/>
                  <a:pt x="4336" y="3284"/>
                </a:cubicBezTo>
                <a:lnTo>
                  <a:pt x="2657" y="3159"/>
                </a:lnTo>
                <a:lnTo>
                  <a:pt x="1805" y="3083"/>
                </a:lnTo>
                <a:cubicBezTo>
                  <a:pt x="1529" y="3058"/>
                  <a:pt x="1253" y="2983"/>
                  <a:pt x="1003" y="2883"/>
                </a:cubicBezTo>
                <a:cubicBezTo>
                  <a:pt x="752" y="2758"/>
                  <a:pt x="526" y="2607"/>
                  <a:pt x="326" y="2407"/>
                </a:cubicBezTo>
                <a:cubicBezTo>
                  <a:pt x="150" y="2206"/>
                  <a:pt x="50" y="1931"/>
                  <a:pt x="175" y="1655"/>
                </a:cubicBezTo>
                <a:cubicBezTo>
                  <a:pt x="251" y="1404"/>
                  <a:pt x="476" y="1204"/>
                  <a:pt x="677" y="1028"/>
                </a:cubicBezTo>
                <a:cubicBezTo>
                  <a:pt x="902" y="853"/>
                  <a:pt x="1153" y="703"/>
                  <a:pt x="1403" y="552"/>
                </a:cubicBezTo>
                <a:lnTo>
                  <a:pt x="1403" y="552"/>
                </a:lnTo>
                <a:cubicBezTo>
                  <a:pt x="1153" y="703"/>
                  <a:pt x="902" y="828"/>
                  <a:pt x="652" y="1003"/>
                </a:cubicBezTo>
                <a:cubicBezTo>
                  <a:pt x="426" y="1154"/>
                  <a:pt x="201" y="1354"/>
                  <a:pt x="100" y="1630"/>
                </a:cubicBezTo>
                <a:cubicBezTo>
                  <a:pt x="25" y="1780"/>
                  <a:pt x="0" y="1931"/>
                  <a:pt x="50" y="2081"/>
                </a:cubicBezTo>
                <a:cubicBezTo>
                  <a:pt x="75" y="2231"/>
                  <a:pt x="150" y="2357"/>
                  <a:pt x="251" y="2482"/>
                </a:cubicBezTo>
                <a:cubicBezTo>
                  <a:pt x="451" y="2707"/>
                  <a:pt x="677" y="2883"/>
                  <a:pt x="952" y="3008"/>
                </a:cubicBezTo>
                <a:cubicBezTo>
                  <a:pt x="1203" y="3134"/>
                  <a:pt x="1479" y="3209"/>
                  <a:pt x="1779" y="3259"/>
                </a:cubicBezTo>
                <a:cubicBezTo>
                  <a:pt x="2055" y="3284"/>
                  <a:pt x="2356" y="3309"/>
                  <a:pt x="2632" y="3334"/>
                </a:cubicBezTo>
                <a:lnTo>
                  <a:pt x="4336" y="3509"/>
                </a:lnTo>
                <a:cubicBezTo>
                  <a:pt x="5286" y="3562"/>
                  <a:pt x="6236" y="3588"/>
                  <a:pt x="7185" y="3588"/>
                </a:cubicBezTo>
                <a:cubicBezTo>
                  <a:pt x="8513" y="3588"/>
                  <a:pt x="9837" y="3537"/>
                  <a:pt x="11153" y="3434"/>
                </a:cubicBezTo>
                <a:cubicBezTo>
                  <a:pt x="13434" y="3234"/>
                  <a:pt x="15689" y="2883"/>
                  <a:pt x="17895" y="2306"/>
                </a:cubicBezTo>
                <a:cubicBezTo>
                  <a:pt x="18446" y="2181"/>
                  <a:pt x="18998" y="2006"/>
                  <a:pt x="19549" y="1855"/>
                </a:cubicBezTo>
                <a:cubicBezTo>
                  <a:pt x="20075" y="1680"/>
                  <a:pt x="20627" y="1530"/>
                  <a:pt x="21153" y="1329"/>
                </a:cubicBezTo>
                <a:cubicBezTo>
                  <a:pt x="22231" y="953"/>
                  <a:pt x="23308" y="527"/>
                  <a:pt x="24311" y="1"/>
                </a:cubicBezTo>
                <a:close/>
              </a:path>
            </a:pathLst>
          </a:custGeom>
          <a:solidFill>
            <a:srgbClr val="FFE8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3" name="Google Shape;2483;p34"/>
          <p:cNvSpPr/>
          <p:nvPr/>
        </p:nvSpPr>
        <p:spPr>
          <a:xfrm>
            <a:off x="3938281" y="2594388"/>
            <a:ext cx="90996" cy="95737"/>
          </a:xfrm>
          <a:custGeom>
            <a:avLst/>
            <a:gdLst/>
            <a:ahLst/>
            <a:cxnLst/>
            <a:rect l="l" t="t" r="r" b="b"/>
            <a:pathLst>
              <a:path w="4011" h="4220" extrusionOk="0">
                <a:moveTo>
                  <a:pt x="4011" y="1"/>
                </a:moveTo>
                <a:cubicBezTo>
                  <a:pt x="3284" y="201"/>
                  <a:pt x="2582" y="477"/>
                  <a:pt x="1931" y="853"/>
                </a:cubicBezTo>
                <a:cubicBezTo>
                  <a:pt x="1755" y="928"/>
                  <a:pt x="1580" y="1028"/>
                  <a:pt x="1429" y="1153"/>
                </a:cubicBezTo>
                <a:cubicBezTo>
                  <a:pt x="1279" y="1254"/>
                  <a:pt x="1103" y="1354"/>
                  <a:pt x="978" y="1504"/>
                </a:cubicBezTo>
                <a:cubicBezTo>
                  <a:pt x="677" y="1755"/>
                  <a:pt x="402" y="2031"/>
                  <a:pt x="226" y="2407"/>
                </a:cubicBezTo>
                <a:lnTo>
                  <a:pt x="151" y="2532"/>
                </a:lnTo>
                <a:lnTo>
                  <a:pt x="101" y="2682"/>
                </a:lnTo>
                <a:cubicBezTo>
                  <a:pt x="76" y="2732"/>
                  <a:pt x="76" y="2783"/>
                  <a:pt x="51" y="2833"/>
                </a:cubicBezTo>
                <a:lnTo>
                  <a:pt x="26" y="2983"/>
                </a:lnTo>
                <a:cubicBezTo>
                  <a:pt x="1" y="3184"/>
                  <a:pt x="51" y="3409"/>
                  <a:pt x="151" y="3610"/>
                </a:cubicBezTo>
                <a:cubicBezTo>
                  <a:pt x="377" y="3986"/>
                  <a:pt x="803" y="4186"/>
                  <a:pt x="1179" y="4211"/>
                </a:cubicBezTo>
                <a:cubicBezTo>
                  <a:pt x="1243" y="4217"/>
                  <a:pt x="1306" y="4220"/>
                  <a:pt x="1369" y="4220"/>
                </a:cubicBezTo>
                <a:cubicBezTo>
                  <a:pt x="2117" y="4220"/>
                  <a:pt x="2775" y="3821"/>
                  <a:pt x="3284" y="3359"/>
                </a:cubicBezTo>
                <a:lnTo>
                  <a:pt x="3284" y="3359"/>
                </a:lnTo>
                <a:cubicBezTo>
                  <a:pt x="2958" y="3585"/>
                  <a:pt x="2632" y="3760"/>
                  <a:pt x="2281" y="3860"/>
                </a:cubicBezTo>
                <a:cubicBezTo>
                  <a:pt x="2021" y="3953"/>
                  <a:pt x="1747" y="4005"/>
                  <a:pt x="1490" y="4005"/>
                </a:cubicBezTo>
                <a:cubicBezTo>
                  <a:pt x="1400" y="4005"/>
                  <a:pt x="1313" y="3998"/>
                  <a:pt x="1229" y="3986"/>
                </a:cubicBezTo>
                <a:cubicBezTo>
                  <a:pt x="878" y="3935"/>
                  <a:pt x="552" y="3760"/>
                  <a:pt x="402" y="3484"/>
                </a:cubicBezTo>
                <a:cubicBezTo>
                  <a:pt x="251" y="3184"/>
                  <a:pt x="327" y="2833"/>
                  <a:pt x="477" y="2532"/>
                </a:cubicBezTo>
                <a:cubicBezTo>
                  <a:pt x="652" y="2231"/>
                  <a:pt x="878" y="1955"/>
                  <a:pt x="1154" y="1705"/>
                </a:cubicBezTo>
                <a:cubicBezTo>
                  <a:pt x="1429" y="1454"/>
                  <a:pt x="1730" y="1254"/>
                  <a:pt x="2031" y="1053"/>
                </a:cubicBezTo>
                <a:cubicBezTo>
                  <a:pt x="2181" y="928"/>
                  <a:pt x="2357" y="853"/>
                  <a:pt x="2507" y="752"/>
                </a:cubicBezTo>
                <a:cubicBezTo>
                  <a:pt x="2682" y="652"/>
                  <a:pt x="2833" y="577"/>
                  <a:pt x="3008" y="502"/>
                </a:cubicBezTo>
                <a:cubicBezTo>
                  <a:pt x="3334" y="301"/>
                  <a:pt x="3685" y="176"/>
                  <a:pt x="4011" y="1"/>
                </a:cubicBezTo>
                <a:close/>
              </a:path>
            </a:pathLst>
          </a:custGeom>
          <a:solidFill>
            <a:srgbClr val="FFE8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4" name="Google Shape;2484;p34"/>
          <p:cNvSpPr/>
          <p:nvPr/>
        </p:nvSpPr>
        <p:spPr>
          <a:xfrm>
            <a:off x="3901887" y="2544356"/>
            <a:ext cx="65405" cy="93265"/>
          </a:xfrm>
          <a:custGeom>
            <a:avLst/>
            <a:gdLst/>
            <a:ahLst/>
            <a:cxnLst/>
            <a:rect l="l" t="t" r="r" b="b"/>
            <a:pathLst>
              <a:path w="2883" h="4111" extrusionOk="0">
                <a:moveTo>
                  <a:pt x="2482" y="0"/>
                </a:moveTo>
                <a:lnTo>
                  <a:pt x="2482" y="0"/>
                </a:lnTo>
                <a:cubicBezTo>
                  <a:pt x="2006" y="351"/>
                  <a:pt x="1529" y="752"/>
                  <a:pt x="1103" y="1203"/>
                </a:cubicBezTo>
                <a:cubicBezTo>
                  <a:pt x="702" y="1654"/>
                  <a:pt x="301" y="2130"/>
                  <a:pt x="101" y="2757"/>
                </a:cubicBezTo>
                <a:cubicBezTo>
                  <a:pt x="51" y="2832"/>
                  <a:pt x="51" y="2907"/>
                  <a:pt x="26" y="3008"/>
                </a:cubicBezTo>
                <a:cubicBezTo>
                  <a:pt x="26" y="3083"/>
                  <a:pt x="1" y="3158"/>
                  <a:pt x="26" y="3258"/>
                </a:cubicBezTo>
                <a:cubicBezTo>
                  <a:pt x="26" y="3434"/>
                  <a:pt x="76" y="3609"/>
                  <a:pt x="201" y="3759"/>
                </a:cubicBezTo>
                <a:cubicBezTo>
                  <a:pt x="301" y="3910"/>
                  <a:pt x="477" y="4010"/>
                  <a:pt x="627" y="4060"/>
                </a:cubicBezTo>
                <a:cubicBezTo>
                  <a:pt x="803" y="4110"/>
                  <a:pt x="953" y="4110"/>
                  <a:pt x="1128" y="4110"/>
                </a:cubicBezTo>
                <a:cubicBezTo>
                  <a:pt x="1755" y="4110"/>
                  <a:pt x="2332" y="3885"/>
                  <a:pt x="2883" y="3609"/>
                </a:cubicBezTo>
                <a:lnTo>
                  <a:pt x="2883" y="3609"/>
                </a:lnTo>
                <a:cubicBezTo>
                  <a:pt x="2356" y="3769"/>
                  <a:pt x="1808" y="3888"/>
                  <a:pt x="1277" y="3888"/>
                </a:cubicBezTo>
                <a:cubicBezTo>
                  <a:pt x="1228" y="3888"/>
                  <a:pt x="1178" y="3887"/>
                  <a:pt x="1128" y="3885"/>
                </a:cubicBezTo>
                <a:cubicBezTo>
                  <a:pt x="828" y="3860"/>
                  <a:pt x="552" y="3785"/>
                  <a:pt x="427" y="3584"/>
                </a:cubicBezTo>
                <a:cubicBezTo>
                  <a:pt x="276" y="3384"/>
                  <a:pt x="301" y="3108"/>
                  <a:pt x="377" y="2832"/>
                </a:cubicBezTo>
                <a:cubicBezTo>
                  <a:pt x="552" y="2306"/>
                  <a:pt x="928" y="1830"/>
                  <a:pt x="1279" y="1353"/>
                </a:cubicBezTo>
                <a:cubicBezTo>
                  <a:pt x="1680" y="877"/>
                  <a:pt x="2081" y="426"/>
                  <a:pt x="2482" y="0"/>
                </a:cubicBezTo>
                <a:close/>
              </a:path>
            </a:pathLst>
          </a:custGeom>
          <a:solidFill>
            <a:srgbClr val="FFE8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5" name="Google Shape;2485;p34"/>
          <p:cNvSpPr/>
          <p:nvPr/>
        </p:nvSpPr>
        <p:spPr>
          <a:xfrm>
            <a:off x="3888249" y="2524435"/>
            <a:ext cx="31852" cy="60165"/>
          </a:xfrm>
          <a:custGeom>
            <a:avLst/>
            <a:gdLst/>
            <a:ahLst/>
            <a:cxnLst/>
            <a:rect l="l" t="t" r="r" b="b"/>
            <a:pathLst>
              <a:path w="1404" h="2652" extrusionOk="0">
                <a:moveTo>
                  <a:pt x="752" y="1"/>
                </a:moveTo>
                <a:lnTo>
                  <a:pt x="752" y="1"/>
                </a:lnTo>
                <a:cubicBezTo>
                  <a:pt x="652" y="126"/>
                  <a:pt x="552" y="226"/>
                  <a:pt x="476" y="352"/>
                </a:cubicBezTo>
                <a:cubicBezTo>
                  <a:pt x="376" y="477"/>
                  <a:pt x="301" y="602"/>
                  <a:pt x="226" y="753"/>
                </a:cubicBezTo>
                <a:cubicBezTo>
                  <a:pt x="151" y="878"/>
                  <a:pt x="125" y="1028"/>
                  <a:pt x="75" y="1179"/>
                </a:cubicBezTo>
                <a:cubicBezTo>
                  <a:pt x="50" y="1329"/>
                  <a:pt x="0" y="1480"/>
                  <a:pt x="25" y="1655"/>
                </a:cubicBezTo>
                <a:lnTo>
                  <a:pt x="25" y="1780"/>
                </a:lnTo>
                <a:cubicBezTo>
                  <a:pt x="50" y="1805"/>
                  <a:pt x="50" y="1855"/>
                  <a:pt x="75" y="1881"/>
                </a:cubicBezTo>
                <a:lnTo>
                  <a:pt x="100" y="2006"/>
                </a:lnTo>
                <a:cubicBezTo>
                  <a:pt x="125" y="2056"/>
                  <a:pt x="151" y="2081"/>
                  <a:pt x="176" y="2131"/>
                </a:cubicBezTo>
                <a:cubicBezTo>
                  <a:pt x="201" y="2206"/>
                  <a:pt x="251" y="2256"/>
                  <a:pt x="326" y="2332"/>
                </a:cubicBezTo>
                <a:cubicBezTo>
                  <a:pt x="376" y="2382"/>
                  <a:pt x="451" y="2432"/>
                  <a:pt x="526" y="2482"/>
                </a:cubicBezTo>
                <a:cubicBezTo>
                  <a:pt x="733" y="2595"/>
                  <a:pt x="954" y="2651"/>
                  <a:pt x="1179" y="2651"/>
                </a:cubicBezTo>
                <a:cubicBezTo>
                  <a:pt x="1253" y="2651"/>
                  <a:pt x="1328" y="2645"/>
                  <a:pt x="1404" y="2632"/>
                </a:cubicBezTo>
                <a:cubicBezTo>
                  <a:pt x="1128" y="2557"/>
                  <a:pt x="852" y="2457"/>
                  <a:pt x="652" y="2282"/>
                </a:cubicBezTo>
                <a:cubicBezTo>
                  <a:pt x="451" y="2106"/>
                  <a:pt x="326" y="1881"/>
                  <a:pt x="326" y="1630"/>
                </a:cubicBezTo>
                <a:cubicBezTo>
                  <a:pt x="301" y="1505"/>
                  <a:pt x="326" y="1354"/>
                  <a:pt x="351" y="1229"/>
                </a:cubicBezTo>
                <a:cubicBezTo>
                  <a:pt x="376" y="1104"/>
                  <a:pt x="401" y="953"/>
                  <a:pt x="451" y="828"/>
                </a:cubicBezTo>
                <a:cubicBezTo>
                  <a:pt x="501" y="703"/>
                  <a:pt x="526" y="552"/>
                  <a:pt x="602" y="427"/>
                </a:cubicBezTo>
                <a:cubicBezTo>
                  <a:pt x="652" y="302"/>
                  <a:pt x="702" y="151"/>
                  <a:pt x="752" y="1"/>
                </a:cubicBezTo>
                <a:close/>
              </a:path>
            </a:pathLst>
          </a:custGeom>
          <a:solidFill>
            <a:srgbClr val="FFE8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6" name="Google Shape;2486;p34"/>
          <p:cNvSpPr/>
          <p:nvPr/>
        </p:nvSpPr>
        <p:spPr>
          <a:xfrm>
            <a:off x="4808357" y="2113857"/>
            <a:ext cx="166044" cy="657324"/>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7" name="Google Shape;2487;p34"/>
          <p:cNvSpPr/>
          <p:nvPr/>
        </p:nvSpPr>
        <p:spPr>
          <a:xfrm>
            <a:off x="3939416" y="2365217"/>
            <a:ext cx="623769" cy="335491"/>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8" name="Google Shape;2488;p34"/>
          <p:cNvSpPr/>
          <p:nvPr/>
        </p:nvSpPr>
        <p:spPr>
          <a:xfrm>
            <a:off x="4839647" y="3014632"/>
            <a:ext cx="376984" cy="23"/>
          </a:xfrm>
          <a:custGeom>
            <a:avLst/>
            <a:gdLst/>
            <a:ahLst/>
            <a:cxnLst/>
            <a:rect l="l" t="t" r="r" b="b"/>
            <a:pathLst>
              <a:path w="16617" h="1" fill="none" extrusionOk="0">
                <a:moveTo>
                  <a:pt x="16617" y="1"/>
                </a:moveTo>
                <a:lnTo>
                  <a:pt x="0" y="1"/>
                </a:ln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9" name="Google Shape;2489;p34"/>
          <p:cNvSpPr/>
          <p:nvPr/>
        </p:nvSpPr>
        <p:spPr>
          <a:xfrm>
            <a:off x="5068249" y="3012929"/>
            <a:ext cx="212097" cy="50069"/>
          </a:xfrm>
          <a:custGeom>
            <a:avLst/>
            <a:gdLst/>
            <a:ahLst/>
            <a:cxnLst/>
            <a:rect l="l" t="t" r="r" b="b"/>
            <a:pathLst>
              <a:path w="9349" h="2207" fill="none" extrusionOk="0">
                <a:moveTo>
                  <a:pt x="0" y="2206"/>
                </a:moveTo>
                <a:cubicBezTo>
                  <a:pt x="5314" y="2031"/>
                  <a:pt x="9349" y="1154"/>
                  <a:pt x="9349" y="126"/>
                </a:cubicBezTo>
                <a:cubicBezTo>
                  <a:pt x="9349" y="76"/>
                  <a:pt x="9349" y="26"/>
                  <a:pt x="9349" y="1"/>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0" name="Google Shape;2490;p34"/>
          <p:cNvSpPr/>
          <p:nvPr/>
        </p:nvSpPr>
        <p:spPr>
          <a:xfrm>
            <a:off x="4768559" y="2968003"/>
            <a:ext cx="469092" cy="94989"/>
          </a:xfrm>
          <a:custGeom>
            <a:avLst/>
            <a:gdLst/>
            <a:ahLst/>
            <a:cxnLst/>
            <a:rect l="l" t="t" r="r" b="b"/>
            <a:pathLst>
              <a:path w="20677" h="4187" fill="none" extrusionOk="0">
                <a:moveTo>
                  <a:pt x="20677" y="928"/>
                </a:moveTo>
                <a:cubicBezTo>
                  <a:pt x="18647" y="377"/>
                  <a:pt x="15188" y="1"/>
                  <a:pt x="11278" y="1"/>
                </a:cubicBezTo>
                <a:cubicBezTo>
                  <a:pt x="5063" y="1"/>
                  <a:pt x="0" y="928"/>
                  <a:pt x="0" y="2106"/>
                </a:cubicBezTo>
                <a:cubicBezTo>
                  <a:pt x="0" y="3134"/>
                  <a:pt x="4060" y="4011"/>
                  <a:pt x="9374" y="4186"/>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1" name="Google Shape;2491;p34"/>
          <p:cNvSpPr/>
          <p:nvPr/>
        </p:nvSpPr>
        <p:spPr>
          <a:xfrm>
            <a:off x="4831683" y="3073784"/>
            <a:ext cx="394045" cy="15949"/>
          </a:xfrm>
          <a:custGeom>
            <a:avLst/>
            <a:gdLst/>
            <a:ahLst/>
            <a:cxnLst/>
            <a:rect l="l" t="t" r="r" b="b"/>
            <a:pathLst>
              <a:path w="17369" h="703" fill="none" extrusionOk="0">
                <a:moveTo>
                  <a:pt x="0" y="51"/>
                </a:moveTo>
                <a:cubicBezTo>
                  <a:pt x="2381" y="477"/>
                  <a:pt x="5313" y="702"/>
                  <a:pt x="8496" y="702"/>
                </a:cubicBezTo>
                <a:cubicBezTo>
                  <a:pt x="11830" y="702"/>
                  <a:pt x="14913" y="452"/>
                  <a:pt x="17369" y="0"/>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2" name="Google Shape;2492;p34"/>
          <p:cNvSpPr/>
          <p:nvPr/>
        </p:nvSpPr>
        <p:spPr>
          <a:xfrm>
            <a:off x="4695768" y="2936736"/>
            <a:ext cx="657868" cy="117721"/>
          </a:xfrm>
          <a:custGeom>
            <a:avLst/>
            <a:gdLst/>
            <a:ahLst/>
            <a:cxnLst/>
            <a:rect l="l" t="t" r="r" b="b"/>
            <a:pathLst>
              <a:path w="28998" h="5189" fill="none" extrusionOk="0">
                <a:moveTo>
                  <a:pt x="28121" y="4537"/>
                </a:moveTo>
                <a:cubicBezTo>
                  <a:pt x="28697" y="4161"/>
                  <a:pt x="28998" y="3785"/>
                  <a:pt x="28998" y="3384"/>
                </a:cubicBezTo>
                <a:cubicBezTo>
                  <a:pt x="28998" y="1529"/>
                  <a:pt x="22507" y="0"/>
                  <a:pt x="14486" y="0"/>
                </a:cubicBezTo>
                <a:cubicBezTo>
                  <a:pt x="6491" y="0"/>
                  <a:pt x="0" y="1529"/>
                  <a:pt x="0" y="3384"/>
                </a:cubicBezTo>
                <a:cubicBezTo>
                  <a:pt x="0" y="4035"/>
                  <a:pt x="827" y="4662"/>
                  <a:pt x="2306" y="5188"/>
                </a:cubicBezTo>
              </a:path>
            </a:pathLst>
          </a:custGeom>
          <a:solidFill>
            <a:schemeClr val="accent5"/>
          </a:solidFill>
          <a:ln w="4375" cap="flat" cmpd="sng">
            <a:solidFill>
              <a:schemeClr val="accent5"/>
            </a:solidFill>
            <a:prstDash val="solid"/>
            <a:miter lim="2506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3" name="Google Shape;2493;p34"/>
          <p:cNvSpPr/>
          <p:nvPr/>
        </p:nvSpPr>
        <p:spPr>
          <a:xfrm>
            <a:off x="4825420" y="2689936"/>
            <a:ext cx="391776" cy="324669"/>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4" name="Google Shape;2494;p34"/>
          <p:cNvSpPr/>
          <p:nvPr/>
        </p:nvSpPr>
        <p:spPr>
          <a:xfrm>
            <a:off x="5122275" y="2803659"/>
            <a:ext cx="81332" cy="210963"/>
          </a:xfrm>
          <a:custGeom>
            <a:avLst/>
            <a:gdLst/>
            <a:ahLst/>
            <a:cxnLst/>
            <a:rect l="l" t="t" r="r" b="b"/>
            <a:pathLst>
              <a:path w="3585" h="9299" extrusionOk="0">
                <a:moveTo>
                  <a:pt x="351" y="4412"/>
                </a:moveTo>
                <a:cubicBezTo>
                  <a:pt x="577" y="4988"/>
                  <a:pt x="903" y="5540"/>
                  <a:pt x="1178" y="6091"/>
                </a:cubicBezTo>
                <a:cubicBezTo>
                  <a:pt x="1454" y="6642"/>
                  <a:pt x="1679" y="7244"/>
                  <a:pt x="1705" y="7870"/>
                </a:cubicBezTo>
                <a:cubicBezTo>
                  <a:pt x="1705" y="8397"/>
                  <a:pt x="1554" y="8923"/>
                  <a:pt x="1228" y="9299"/>
                </a:cubicBezTo>
                <a:lnTo>
                  <a:pt x="2707" y="9299"/>
                </a:lnTo>
                <a:cubicBezTo>
                  <a:pt x="2908" y="8096"/>
                  <a:pt x="2707" y="6843"/>
                  <a:pt x="2156" y="5790"/>
                </a:cubicBezTo>
                <a:cubicBezTo>
                  <a:pt x="1955" y="5364"/>
                  <a:pt x="1679" y="4963"/>
                  <a:pt x="1429" y="4562"/>
                </a:cubicBezTo>
                <a:cubicBezTo>
                  <a:pt x="1203" y="4136"/>
                  <a:pt x="1003" y="3685"/>
                  <a:pt x="978" y="3209"/>
                </a:cubicBezTo>
                <a:cubicBezTo>
                  <a:pt x="928" y="2733"/>
                  <a:pt x="1053" y="2231"/>
                  <a:pt x="1379" y="1880"/>
                </a:cubicBezTo>
                <a:cubicBezTo>
                  <a:pt x="1654" y="1605"/>
                  <a:pt x="2030" y="1454"/>
                  <a:pt x="2356" y="1229"/>
                </a:cubicBezTo>
                <a:cubicBezTo>
                  <a:pt x="2582" y="1053"/>
                  <a:pt x="3283" y="677"/>
                  <a:pt x="3584" y="326"/>
                </a:cubicBezTo>
                <a:cubicBezTo>
                  <a:pt x="3434" y="126"/>
                  <a:pt x="3158" y="1"/>
                  <a:pt x="2882" y="26"/>
                </a:cubicBezTo>
                <a:cubicBezTo>
                  <a:pt x="2080" y="151"/>
                  <a:pt x="1404" y="727"/>
                  <a:pt x="877" y="1354"/>
                </a:cubicBezTo>
                <a:cubicBezTo>
                  <a:pt x="577" y="1705"/>
                  <a:pt x="301" y="2106"/>
                  <a:pt x="176" y="2582"/>
                </a:cubicBezTo>
                <a:cubicBezTo>
                  <a:pt x="0" y="3184"/>
                  <a:pt x="126" y="3835"/>
                  <a:pt x="351" y="4412"/>
                </a:cubicBezTo>
                <a:close/>
              </a:path>
            </a:pathLst>
          </a:custGeom>
          <a:solidFill>
            <a:srgbClr val="FFD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5" name="Google Shape;2495;p34"/>
          <p:cNvSpPr/>
          <p:nvPr/>
        </p:nvSpPr>
        <p:spPr>
          <a:xfrm>
            <a:off x="4923804" y="2908873"/>
            <a:ext cx="139319" cy="79063"/>
          </a:xfrm>
          <a:custGeom>
            <a:avLst/>
            <a:gdLst/>
            <a:ahLst/>
            <a:cxnLst/>
            <a:rect l="l" t="t" r="r" b="b"/>
            <a:pathLst>
              <a:path w="6141" h="3485" extrusionOk="0">
                <a:moveTo>
                  <a:pt x="76" y="401"/>
                </a:moveTo>
                <a:cubicBezTo>
                  <a:pt x="0" y="627"/>
                  <a:pt x="0" y="903"/>
                  <a:pt x="101" y="1128"/>
                </a:cubicBezTo>
                <a:cubicBezTo>
                  <a:pt x="176" y="1354"/>
                  <a:pt x="401" y="1554"/>
                  <a:pt x="602" y="1654"/>
                </a:cubicBezTo>
                <a:cubicBezTo>
                  <a:pt x="602" y="1980"/>
                  <a:pt x="752" y="2306"/>
                  <a:pt x="978" y="2507"/>
                </a:cubicBezTo>
                <a:cubicBezTo>
                  <a:pt x="1228" y="2732"/>
                  <a:pt x="1579" y="2832"/>
                  <a:pt x="1905" y="2807"/>
                </a:cubicBezTo>
                <a:cubicBezTo>
                  <a:pt x="1880" y="3083"/>
                  <a:pt x="2131" y="3309"/>
                  <a:pt x="2381" y="3384"/>
                </a:cubicBezTo>
                <a:cubicBezTo>
                  <a:pt x="2657" y="3484"/>
                  <a:pt x="2933" y="3434"/>
                  <a:pt x="3208" y="3359"/>
                </a:cubicBezTo>
                <a:cubicBezTo>
                  <a:pt x="4436" y="3008"/>
                  <a:pt x="5514" y="2156"/>
                  <a:pt x="6141" y="1053"/>
                </a:cubicBezTo>
                <a:cubicBezTo>
                  <a:pt x="6015" y="677"/>
                  <a:pt x="5765" y="376"/>
                  <a:pt x="5414" y="226"/>
                </a:cubicBezTo>
                <a:cubicBezTo>
                  <a:pt x="5063" y="75"/>
                  <a:pt x="4662" y="25"/>
                  <a:pt x="4286" y="25"/>
                </a:cubicBezTo>
                <a:cubicBezTo>
                  <a:pt x="3735" y="0"/>
                  <a:pt x="3183" y="50"/>
                  <a:pt x="2632" y="101"/>
                </a:cubicBezTo>
                <a:cubicBezTo>
                  <a:pt x="1730" y="151"/>
                  <a:pt x="928" y="176"/>
                  <a:pt x="76" y="40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6" name="Google Shape;2496;p34"/>
          <p:cNvSpPr/>
          <p:nvPr/>
        </p:nvSpPr>
        <p:spPr>
          <a:xfrm>
            <a:off x="5144443" y="2759867"/>
            <a:ext cx="15381" cy="15949"/>
          </a:xfrm>
          <a:custGeom>
            <a:avLst/>
            <a:gdLst/>
            <a:ahLst/>
            <a:cxnLst/>
            <a:rect l="l" t="t" r="r" b="b"/>
            <a:pathLst>
              <a:path w="678" h="703" extrusionOk="0">
                <a:moveTo>
                  <a:pt x="352" y="1"/>
                </a:moveTo>
                <a:cubicBezTo>
                  <a:pt x="151" y="1"/>
                  <a:pt x="1" y="176"/>
                  <a:pt x="1" y="352"/>
                </a:cubicBezTo>
                <a:cubicBezTo>
                  <a:pt x="1" y="552"/>
                  <a:pt x="151" y="703"/>
                  <a:pt x="352" y="703"/>
                </a:cubicBezTo>
                <a:cubicBezTo>
                  <a:pt x="527" y="703"/>
                  <a:pt x="677" y="552"/>
                  <a:pt x="677" y="352"/>
                </a:cubicBezTo>
                <a:cubicBezTo>
                  <a:pt x="677" y="176"/>
                  <a:pt x="527" y="1"/>
                  <a:pt x="352" y="1"/>
                </a:cubicBezTo>
                <a:close/>
              </a:path>
            </a:pathLst>
          </a:custGeom>
          <a:solidFill>
            <a:srgbClr val="2F140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7" name="Google Shape;2497;p34"/>
          <p:cNvSpPr/>
          <p:nvPr/>
        </p:nvSpPr>
        <p:spPr>
          <a:xfrm>
            <a:off x="5159804" y="2778064"/>
            <a:ext cx="102929" cy="56899"/>
          </a:xfrm>
          <a:custGeom>
            <a:avLst/>
            <a:gdLst/>
            <a:ahLst/>
            <a:cxnLst/>
            <a:rect l="l" t="t" r="r" b="b"/>
            <a:pathLst>
              <a:path w="4537" h="2508" extrusionOk="0">
                <a:moveTo>
                  <a:pt x="2331" y="1"/>
                </a:moveTo>
                <a:cubicBezTo>
                  <a:pt x="2331" y="1"/>
                  <a:pt x="2306" y="26"/>
                  <a:pt x="2256" y="76"/>
                </a:cubicBezTo>
                <a:cubicBezTo>
                  <a:pt x="2081" y="251"/>
                  <a:pt x="1579" y="678"/>
                  <a:pt x="827" y="778"/>
                </a:cubicBezTo>
                <a:cubicBezTo>
                  <a:pt x="760" y="785"/>
                  <a:pt x="691" y="788"/>
                  <a:pt x="621" y="788"/>
                </a:cubicBezTo>
                <a:cubicBezTo>
                  <a:pt x="427" y="788"/>
                  <a:pt x="221" y="764"/>
                  <a:pt x="0" y="728"/>
                </a:cubicBezTo>
                <a:lnTo>
                  <a:pt x="0" y="728"/>
                </a:lnTo>
                <a:cubicBezTo>
                  <a:pt x="0" y="728"/>
                  <a:pt x="1178" y="2432"/>
                  <a:pt x="3935" y="2507"/>
                </a:cubicBezTo>
                <a:cubicBezTo>
                  <a:pt x="4061" y="2507"/>
                  <a:pt x="4186" y="2482"/>
                  <a:pt x="4286" y="2407"/>
                </a:cubicBezTo>
                <a:cubicBezTo>
                  <a:pt x="4361" y="2332"/>
                  <a:pt x="4436" y="2256"/>
                  <a:pt x="4462" y="2156"/>
                </a:cubicBezTo>
                <a:cubicBezTo>
                  <a:pt x="4537" y="1981"/>
                  <a:pt x="4512" y="1755"/>
                  <a:pt x="4361" y="1605"/>
                </a:cubicBezTo>
                <a:cubicBezTo>
                  <a:pt x="4311" y="1530"/>
                  <a:pt x="4236" y="1480"/>
                  <a:pt x="4161" y="1454"/>
                </a:cubicBezTo>
                <a:cubicBezTo>
                  <a:pt x="3685" y="1254"/>
                  <a:pt x="2908" y="853"/>
                  <a:pt x="2331" y="1"/>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8" name="Google Shape;2498;p34"/>
          <p:cNvSpPr/>
          <p:nvPr/>
        </p:nvSpPr>
        <p:spPr>
          <a:xfrm>
            <a:off x="5159804" y="2794560"/>
            <a:ext cx="101228" cy="40405"/>
          </a:xfrm>
          <a:custGeom>
            <a:avLst/>
            <a:gdLst/>
            <a:ahLst/>
            <a:cxnLst/>
            <a:rect l="l" t="t" r="r" b="b"/>
            <a:pathLst>
              <a:path w="4462" h="1781" extrusionOk="0">
                <a:moveTo>
                  <a:pt x="0" y="1"/>
                </a:moveTo>
                <a:cubicBezTo>
                  <a:pt x="0" y="1"/>
                  <a:pt x="1178" y="1705"/>
                  <a:pt x="3935" y="1780"/>
                </a:cubicBezTo>
                <a:cubicBezTo>
                  <a:pt x="4061" y="1780"/>
                  <a:pt x="4186" y="1755"/>
                  <a:pt x="4286" y="1680"/>
                </a:cubicBezTo>
                <a:cubicBezTo>
                  <a:pt x="4286" y="1680"/>
                  <a:pt x="4286" y="1680"/>
                  <a:pt x="4286" y="1680"/>
                </a:cubicBezTo>
                <a:cubicBezTo>
                  <a:pt x="4361" y="1605"/>
                  <a:pt x="4436" y="1529"/>
                  <a:pt x="4462" y="1429"/>
                </a:cubicBezTo>
                <a:cubicBezTo>
                  <a:pt x="2406" y="1429"/>
                  <a:pt x="1203" y="402"/>
                  <a:pt x="827" y="51"/>
                </a:cubicBezTo>
                <a:lnTo>
                  <a:pt x="827" y="51"/>
                </a:lnTo>
                <a:cubicBezTo>
                  <a:pt x="577" y="76"/>
                  <a:pt x="301" y="51"/>
                  <a:pt x="0" y="1"/>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9" name="Google Shape;2499;p34"/>
          <p:cNvSpPr/>
          <p:nvPr/>
        </p:nvSpPr>
        <p:spPr>
          <a:xfrm>
            <a:off x="5210993" y="2778064"/>
            <a:ext cx="47779" cy="36412"/>
          </a:xfrm>
          <a:custGeom>
            <a:avLst/>
            <a:gdLst/>
            <a:ahLst/>
            <a:cxnLst/>
            <a:rect l="l" t="t" r="r" b="b"/>
            <a:pathLst>
              <a:path w="2106" h="1605" extrusionOk="0">
                <a:moveTo>
                  <a:pt x="0" y="76"/>
                </a:moveTo>
                <a:cubicBezTo>
                  <a:pt x="175" y="477"/>
                  <a:pt x="777" y="1429"/>
                  <a:pt x="2105" y="1605"/>
                </a:cubicBezTo>
                <a:cubicBezTo>
                  <a:pt x="2055" y="1530"/>
                  <a:pt x="1980" y="1480"/>
                  <a:pt x="1905" y="1454"/>
                </a:cubicBezTo>
                <a:cubicBezTo>
                  <a:pt x="1429" y="1254"/>
                  <a:pt x="652" y="853"/>
                  <a:pt x="75" y="1"/>
                </a:cubicBezTo>
                <a:cubicBezTo>
                  <a:pt x="75" y="1"/>
                  <a:pt x="50" y="26"/>
                  <a:pt x="0" y="76"/>
                </a:cubicBezTo>
                <a:close/>
              </a:path>
            </a:pathLst>
          </a:custGeom>
          <a:solidFill>
            <a:srgbClr val="FF86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3" name="Google Shape;2503;p34"/>
          <p:cNvSpPr/>
          <p:nvPr/>
        </p:nvSpPr>
        <p:spPr>
          <a:xfrm>
            <a:off x="5561103" y="3287651"/>
            <a:ext cx="440121" cy="245651"/>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4" name="Google Shape;2504;p34"/>
          <p:cNvSpPr/>
          <p:nvPr/>
        </p:nvSpPr>
        <p:spPr>
          <a:xfrm>
            <a:off x="8120892" y="2015767"/>
            <a:ext cx="440121" cy="245651"/>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5" name="Google Shape;2505;p34"/>
          <p:cNvSpPr/>
          <p:nvPr/>
        </p:nvSpPr>
        <p:spPr>
          <a:xfrm>
            <a:off x="8375648" y="2314540"/>
            <a:ext cx="255951" cy="142857"/>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6" name="Google Shape;2506;p34"/>
          <p:cNvSpPr/>
          <p:nvPr/>
        </p:nvSpPr>
        <p:spPr>
          <a:xfrm>
            <a:off x="2796344" y="3970565"/>
            <a:ext cx="255951" cy="142857"/>
          </a:xfrm>
          <a:custGeom>
            <a:avLst/>
            <a:gdLst/>
            <a:ahLst/>
            <a:cxnLst/>
            <a:rect l="l" t="t" r="r" b="b"/>
            <a:pathLst>
              <a:path w="19400" h="10828" extrusionOk="0">
                <a:moveTo>
                  <a:pt x="6392" y="201"/>
                </a:moveTo>
                <a:cubicBezTo>
                  <a:pt x="6267" y="226"/>
                  <a:pt x="6166" y="251"/>
                  <a:pt x="6041" y="276"/>
                </a:cubicBezTo>
                <a:lnTo>
                  <a:pt x="6041" y="276"/>
                </a:lnTo>
                <a:cubicBezTo>
                  <a:pt x="2883" y="878"/>
                  <a:pt x="577" y="2407"/>
                  <a:pt x="126" y="4362"/>
                </a:cubicBezTo>
                <a:lnTo>
                  <a:pt x="126" y="4362"/>
                </a:lnTo>
                <a:cubicBezTo>
                  <a:pt x="101" y="4487"/>
                  <a:pt x="76" y="4612"/>
                  <a:pt x="76" y="4713"/>
                </a:cubicBezTo>
                <a:lnTo>
                  <a:pt x="76" y="4713"/>
                </a:lnTo>
                <a:cubicBezTo>
                  <a:pt x="76" y="4763"/>
                  <a:pt x="76" y="4813"/>
                  <a:pt x="76" y="4863"/>
                </a:cubicBezTo>
                <a:lnTo>
                  <a:pt x="76" y="4863"/>
                </a:lnTo>
                <a:cubicBezTo>
                  <a:pt x="1" y="6141"/>
                  <a:pt x="728" y="7369"/>
                  <a:pt x="2056" y="8372"/>
                </a:cubicBezTo>
                <a:lnTo>
                  <a:pt x="2056" y="8372"/>
                </a:lnTo>
                <a:cubicBezTo>
                  <a:pt x="2633" y="8096"/>
                  <a:pt x="3610" y="7670"/>
                  <a:pt x="4562" y="7269"/>
                </a:cubicBezTo>
                <a:lnTo>
                  <a:pt x="4562" y="7269"/>
                </a:lnTo>
                <a:cubicBezTo>
                  <a:pt x="4713" y="7219"/>
                  <a:pt x="4838" y="7169"/>
                  <a:pt x="4988" y="7119"/>
                </a:cubicBezTo>
                <a:lnTo>
                  <a:pt x="4988" y="7119"/>
                </a:lnTo>
                <a:cubicBezTo>
                  <a:pt x="5189" y="7043"/>
                  <a:pt x="5389" y="6968"/>
                  <a:pt x="5590" y="6893"/>
                </a:cubicBezTo>
                <a:lnTo>
                  <a:pt x="5590" y="6893"/>
                </a:lnTo>
                <a:cubicBezTo>
                  <a:pt x="5715" y="6843"/>
                  <a:pt x="5815" y="6793"/>
                  <a:pt x="5941" y="6768"/>
                </a:cubicBezTo>
                <a:lnTo>
                  <a:pt x="5941" y="6768"/>
                </a:lnTo>
                <a:cubicBezTo>
                  <a:pt x="6141" y="6693"/>
                  <a:pt x="6317" y="6642"/>
                  <a:pt x="6492" y="6592"/>
                </a:cubicBezTo>
                <a:lnTo>
                  <a:pt x="6492" y="6592"/>
                </a:lnTo>
                <a:cubicBezTo>
                  <a:pt x="6668" y="6542"/>
                  <a:pt x="6818" y="6492"/>
                  <a:pt x="6943" y="6467"/>
                </a:cubicBezTo>
                <a:lnTo>
                  <a:pt x="6943" y="6467"/>
                </a:lnTo>
                <a:cubicBezTo>
                  <a:pt x="6968" y="6467"/>
                  <a:pt x="6968" y="6467"/>
                  <a:pt x="6993" y="6467"/>
                </a:cubicBezTo>
                <a:lnTo>
                  <a:pt x="6993" y="6467"/>
                </a:lnTo>
                <a:cubicBezTo>
                  <a:pt x="7144" y="6442"/>
                  <a:pt x="7219" y="6442"/>
                  <a:pt x="7269" y="6467"/>
                </a:cubicBezTo>
                <a:lnTo>
                  <a:pt x="7269" y="6467"/>
                </a:lnTo>
                <a:cubicBezTo>
                  <a:pt x="7319" y="6517"/>
                  <a:pt x="7294" y="6592"/>
                  <a:pt x="7219" y="6718"/>
                </a:cubicBezTo>
                <a:lnTo>
                  <a:pt x="7219" y="6718"/>
                </a:lnTo>
                <a:cubicBezTo>
                  <a:pt x="7194" y="6768"/>
                  <a:pt x="7144" y="6843"/>
                  <a:pt x="7094" y="6893"/>
                </a:cubicBezTo>
                <a:lnTo>
                  <a:pt x="7094" y="6893"/>
                </a:lnTo>
                <a:cubicBezTo>
                  <a:pt x="7018" y="7018"/>
                  <a:pt x="6918" y="7144"/>
                  <a:pt x="6768" y="7294"/>
                </a:cubicBezTo>
                <a:lnTo>
                  <a:pt x="6768" y="7294"/>
                </a:lnTo>
                <a:cubicBezTo>
                  <a:pt x="6617" y="7444"/>
                  <a:pt x="6442" y="7620"/>
                  <a:pt x="6267" y="7820"/>
                </a:cubicBezTo>
                <a:lnTo>
                  <a:pt x="6267" y="7820"/>
                </a:lnTo>
                <a:cubicBezTo>
                  <a:pt x="6166" y="7921"/>
                  <a:pt x="6066" y="8021"/>
                  <a:pt x="5966" y="8096"/>
                </a:cubicBezTo>
                <a:lnTo>
                  <a:pt x="5966" y="8096"/>
                </a:lnTo>
                <a:cubicBezTo>
                  <a:pt x="5790" y="8297"/>
                  <a:pt x="5590" y="8472"/>
                  <a:pt x="5389" y="8647"/>
                </a:cubicBezTo>
                <a:lnTo>
                  <a:pt x="5389" y="8647"/>
                </a:lnTo>
                <a:cubicBezTo>
                  <a:pt x="5289" y="8723"/>
                  <a:pt x="5214" y="8823"/>
                  <a:pt x="5114" y="8898"/>
                </a:cubicBezTo>
                <a:lnTo>
                  <a:pt x="5114" y="8898"/>
                </a:lnTo>
                <a:cubicBezTo>
                  <a:pt x="4788" y="9199"/>
                  <a:pt x="4512" y="9449"/>
                  <a:pt x="4287" y="9650"/>
                </a:cubicBezTo>
                <a:lnTo>
                  <a:pt x="4287" y="9650"/>
                </a:lnTo>
                <a:cubicBezTo>
                  <a:pt x="5740" y="10276"/>
                  <a:pt x="7520" y="10677"/>
                  <a:pt x="9425" y="10778"/>
                </a:cubicBezTo>
                <a:lnTo>
                  <a:pt x="9425" y="10778"/>
                </a:lnTo>
                <a:cubicBezTo>
                  <a:pt x="9750" y="10803"/>
                  <a:pt x="10076" y="10803"/>
                  <a:pt x="10402" y="10803"/>
                </a:cubicBezTo>
                <a:lnTo>
                  <a:pt x="10402" y="10803"/>
                </a:lnTo>
                <a:cubicBezTo>
                  <a:pt x="10728" y="10828"/>
                  <a:pt x="11029" y="10803"/>
                  <a:pt x="11329" y="10778"/>
                </a:cubicBezTo>
                <a:lnTo>
                  <a:pt x="11329" y="10778"/>
                </a:lnTo>
                <a:cubicBezTo>
                  <a:pt x="12908" y="10703"/>
                  <a:pt x="14362" y="10402"/>
                  <a:pt x="15565" y="9926"/>
                </a:cubicBezTo>
                <a:lnTo>
                  <a:pt x="15565" y="9926"/>
                </a:lnTo>
                <a:cubicBezTo>
                  <a:pt x="15765" y="9850"/>
                  <a:pt x="15966" y="9775"/>
                  <a:pt x="16141" y="9700"/>
                </a:cubicBezTo>
                <a:lnTo>
                  <a:pt x="16141" y="9700"/>
                </a:lnTo>
                <a:cubicBezTo>
                  <a:pt x="18071" y="8823"/>
                  <a:pt x="19299" y="7495"/>
                  <a:pt x="19399" y="5941"/>
                </a:cubicBezTo>
                <a:lnTo>
                  <a:pt x="19399" y="5941"/>
                </a:lnTo>
                <a:cubicBezTo>
                  <a:pt x="19399" y="5815"/>
                  <a:pt x="19399" y="5665"/>
                  <a:pt x="19374" y="5540"/>
                </a:cubicBezTo>
                <a:lnTo>
                  <a:pt x="19374" y="5540"/>
                </a:lnTo>
                <a:cubicBezTo>
                  <a:pt x="19374" y="5414"/>
                  <a:pt x="19349" y="5314"/>
                  <a:pt x="19324" y="5214"/>
                </a:cubicBezTo>
                <a:lnTo>
                  <a:pt x="19324" y="5214"/>
                </a:lnTo>
                <a:cubicBezTo>
                  <a:pt x="19174" y="4286"/>
                  <a:pt x="18597" y="3434"/>
                  <a:pt x="17720" y="2682"/>
                </a:cubicBezTo>
                <a:lnTo>
                  <a:pt x="17720" y="2682"/>
                </a:lnTo>
                <a:cubicBezTo>
                  <a:pt x="17620" y="2607"/>
                  <a:pt x="17520" y="2507"/>
                  <a:pt x="17420" y="2432"/>
                </a:cubicBezTo>
                <a:lnTo>
                  <a:pt x="17420" y="2432"/>
                </a:lnTo>
                <a:cubicBezTo>
                  <a:pt x="16016" y="1354"/>
                  <a:pt x="13986" y="552"/>
                  <a:pt x="11630" y="201"/>
                </a:cubicBezTo>
                <a:lnTo>
                  <a:pt x="11630" y="201"/>
                </a:lnTo>
                <a:cubicBezTo>
                  <a:pt x="11505" y="176"/>
                  <a:pt x="11379" y="151"/>
                  <a:pt x="11229" y="126"/>
                </a:cubicBezTo>
                <a:lnTo>
                  <a:pt x="11229" y="126"/>
                </a:lnTo>
                <a:cubicBezTo>
                  <a:pt x="10853" y="76"/>
                  <a:pt x="10452" y="51"/>
                  <a:pt x="10026" y="26"/>
                </a:cubicBezTo>
                <a:lnTo>
                  <a:pt x="10026" y="26"/>
                </a:lnTo>
                <a:cubicBezTo>
                  <a:pt x="9700" y="1"/>
                  <a:pt x="9374" y="1"/>
                  <a:pt x="9049" y="1"/>
                </a:cubicBezTo>
                <a:lnTo>
                  <a:pt x="9049" y="1"/>
                </a:lnTo>
                <a:cubicBezTo>
                  <a:pt x="8121" y="1"/>
                  <a:pt x="7219" y="76"/>
                  <a:pt x="6392" y="201"/>
                </a:cubicBezTo>
              </a:path>
            </a:pathLst>
          </a:custGeom>
          <a:solidFill>
            <a:srgbClr val="ABD1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7" name="Google Shape;2507;p34">
            <a:hlinkClick r:id="rId1"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8" name="Google Shape;2508;p34">
            <a:hlinkClick r:id="rId1"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9" name="Google Shape;2509;p34"/>
          <p:cNvSpPr/>
          <p:nvPr/>
        </p:nvSpPr>
        <p:spPr>
          <a:xfrm rot="-1806392">
            <a:off x="7520929" y="4775844"/>
            <a:ext cx="220092" cy="220092"/>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0" name="Google Shape;2510;p34"/>
          <p:cNvSpPr/>
          <p:nvPr/>
        </p:nvSpPr>
        <p:spPr>
          <a:xfrm rot="3599018">
            <a:off x="8023883" y="4262215"/>
            <a:ext cx="219891" cy="21989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1" name="Google Shape;2511;p34"/>
          <p:cNvSpPr/>
          <p:nvPr/>
        </p:nvSpPr>
        <p:spPr>
          <a:xfrm rot="4580541">
            <a:off x="8356599" y="4262325"/>
            <a:ext cx="220227" cy="220227"/>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16" name="Google Shape;2516;p34"/>
          <p:cNvGrpSpPr/>
          <p:nvPr/>
        </p:nvGrpSpPr>
        <p:grpSpPr>
          <a:xfrm>
            <a:off x="11425717" y="5898484"/>
            <a:ext cx="258695" cy="255316"/>
            <a:chOff x="6232000" y="1435050"/>
            <a:chExt cx="488225" cy="481850"/>
          </a:xfrm>
        </p:grpSpPr>
        <p:sp>
          <p:nvSpPr>
            <p:cNvPr id="2517" name="Google Shape;2517;p34"/>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sp>
          <p:nvSpPr>
            <p:cNvPr id="2518" name="Google Shape;2518;p34"/>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sp>
          <p:nvSpPr>
            <p:cNvPr id="2519" name="Google Shape;2519;p34"/>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sp>
          <p:nvSpPr>
            <p:cNvPr id="2520" name="Google Shape;2520;p34"/>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sp>
          <p:nvSpPr>
            <p:cNvPr id="2521" name="Google Shape;2521;p34"/>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435D74"/>
                </a:solidFill>
              </a:endParaRPr>
            </a:p>
          </p:txBody>
        </p:sp>
      </p:grpSp>
      <p:sp>
        <p:nvSpPr>
          <p:cNvPr id="2522" name="Google Shape;2522;p34">
            <a:hlinkClick r:id="rId1" action="ppaction://hlinksldjump"/>
          </p:cNvPr>
          <p:cNvSpPr txBox="1"/>
          <p:nvPr/>
        </p:nvSpPr>
        <p:spPr>
          <a:xfrm>
            <a:off x="11221667" y="809936"/>
            <a:ext cx="666800" cy="445200"/>
          </a:xfrm>
          <a:prstGeom prst="rect">
            <a:avLst/>
          </a:prstGeom>
          <a:noFill/>
          <a:ln>
            <a:noFill/>
          </a:ln>
        </p:spPr>
        <p:txBody>
          <a:bodyPr spcFirstLastPara="1" wrap="square" lIns="121900" tIns="121900" rIns="121900" bIns="121900" anchor="ctr" anchorCtr="0">
            <a:noAutofit/>
          </a:bodyPr>
          <a:lstStyle/>
          <a:p>
            <a:pPr indent="0" algn="ctr">
              <a:lnSpc>
                <a:spcPct val="80000"/>
              </a:lnSpc>
              <a:spcBef>
                <a:spcPts val="0"/>
              </a:spcBef>
              <a:spcAft>
                <a:spcPts val="0"/>
              </a:spcAft>
              <a:buNone/>
            </a:pPr>
            <a:r>
              <a:rPr lang="en-GB" sz="2000" b="1">
                <a:solidFill>
                  <a:schemeClr val="dk1"/>
                </a:solidFill>
                <a:latin typeface="Jua"/>
                <a:ea typeface="Jua"/>
                <a:cs typeface="Jua"/>
                <a:sym typeface="Jua"/>
              </a:rPr>
              <a:t>01</a:t>
            </a:r>
            <a:endParaRPr sz="2000" b="1">
              <a:solidFill>
                <a:schemeClr val="dk1"/>
              </a:solidFill>
              <a:latin typeface="Jua"/>
              <a:ea typeface="Jua"/>
              <a:cs typeface="Jua"/>
              <a:sym typeface="Jua"/>
            </a:endParaRPr>
          </a:p>
        </p:txBody>
      </p:sp>
      <p:sp>
        <p:nvSpPr>
          <p:cNvPr id="2523" name="Google Shape;2523;p34">
            <a:hlinkClick r:id="rId1" action="ppaction://hlinksldjump"/>
          </p:cNvPr>
          <p:cNvSpPr txBox="1"/>
          <p:nvPr/>
        </p:nvSpPr>
        <p:spPr>
          <a:xfrm>
            <a:off x="11221667" y="1562369"/>
            <a:ext cx="666800" cy="445200"/>
          </a:xfrm>
          <a:prstGeom prst="rect">
            <a:avLst/>
          </a:prstGeom>
          <a:noFill/>
          <a:ln>
            <a:noFill/>
          </a:ln>
        </p:spPr>
        <p:txBody>
          <a:bodyPr spcFirstLastPara="1" wrap="square" lIns="121900" tIns="121900" rIns="121900" bIns="121900" anchor="ctr" anchorCtr="0">
            <a:noAutofit/>
          </a:bodyPr>
          <a:lstStyle/>
          <a:p>
            <a:pPr indent="0" algn="ctr">
              <a:lnSpc>
                <a:spcPct val="80000"/>
              </a:lnSpc>
              <a:spcBef>
                <a:spcPts val="0"/>
              </a:spcBef>
              <a:spcAft>
                <a:spcPts val="0"/>
              </a:spcAft>
              <a:buNone/>
            </a:pPr>
            <a:r>
              <a:rPr lang="en-GB" sz="2000" b="1">
                <a:solidFill>
                  <a:schemeClr val="dk1"/>
                </a:solidFill>
                <a:latin typeface="Jua"/>
                <a:ea typeface="Jua"/>
                <a:cs typeface="Jua"/>
                <a:sym typeface="Jua"/>
              </a:rPr>
              <a:t>02</a:t>
            </a:r>
            <a:endParaRPr sz="2000" b="1">
              <a:solidFill>
                <a:schemeClr val="dk1"/>
              </a:solidFill>
              <a:latin typeface="Jua"/>
              <a:ea typeface="Jua"/>
              <a:cs typeface="Jua"/>
              <a:sym typeface="Jua"/>
            </a:endParaRPr>
          </a:p>
        </p:txBody>
      </p:sp>
      <p:sp>
        <p:nvSpPr>
          <p:cNvPr id="2524" name="Google Shape;2524;p34">
            <a:hlinkClick r:id="rId1" action="ppaction://hlinksldjump"/>
          </p:cNvPr>
          <p:cNvSpPr txBox="1"/>
          <p:nvPr/>
        </p:nvSpPr>
        <p:spPr>
          <a:xfrm>
            <a:off x="11221667" y="2279765"/>
            <a:ext cx="666800" cy="445200"/>
          </a:xfrm>
          <a:prstGeom prst="rect">
            <a:avLst/>
          </a:prstGeom>
          <a:noFill/>
          <a:ln>
            <a:noFill/>
          </a:ln>
        </p:spPr>
        <p:txBody>
          <a:bodyPr spcFirstLastPara="1" wrap="square" lIns="121900" tIns="121900" rIns="121900" bIns="121900" anchor="ctr" anchorCtr="0">
            <a:noAutofit/>
          </a:bodyPr>
          <a:lstStyle/>
          <a:p>
            <a:pPr indent="0" algn="ctr">
              <a:lnSpc>
                <a:spcPct val="80000"/>
              </a:lnSpc>
              <a:spcBef>
                <a:spcPts val="0"/>
              </a:spcBef>
              <a:spcAft>
                <a:spcPts val="0"/>
              </a:spcAft>
              <a:buNone/>
            </a:pPr>
            <a:r>
              <a:rPr lang="en-GB" sz="2000" b="1">
                <a:solidFill>
                  <a:schemeClr val="dk1"/>
                </a:solidFill>
                <a:latin typeface="Jua"/>
                <a:ea typeface="Jua"/>
                <a:cs typeface="Jua"/>
                <a:sym typeface="Jua"/>
              </a:rPr>
              <a:t>03</a:t>
            </a:r>
            <a:endParaRPr sz="2000" b="1">
              <a:solidFill>
                <a:schemeClr val="dk1"/>
              </a:solidFill>
              <a:latin typeface="Jua"/>
              <a:ea typeface="Jua"/>
              <a:cs typeface="Jua"/>
              <a:sym typeface="Jua"/>
            </a:endParaRPr>
          </a:p>
        </p:txBody>
      </p:sp>
      <p:sp>
        <p:nvSpPr>
          <p:cNvPr id="2525" name="Google Shape;2525;p34">
            <a:hlinkClick r:id="rId2" action="ppaction://hlinksldjump"/>
          </p:cNvPr>
          <p:cNvSpPr txBox="1"/>
          <p:nvPr/>
        </p:nvSpPr>
        <p:spPr>
          <a:xfrm>
            <a:off x="11221667" y="3018664"/>
            <a:ext cx="666800" cy="445200"/>
          </a:xfrm>
          <a:prstGeom prst="rect">
            <a:avLst/>
          </a:prstGeom>
          <a:noFill/>
          <a:ln>
            <a:noFill/>
          </a:ln>
        </p:spPr>
        <p:txBody>
          <a:bodyPr spcFirstLastPara="1" wrap="square" lIns="121900" tIns="121900" rIns="121900" bIns="121900" anchor="ctr" anchorCtr="0">
            <a:noAutofit/>
          </a:bodyPr>
          <a:lstStyle/>
          <a:p>
            <a:pPr indent="0" algn="ctr">
              <a:lnSpc>
                <a:spcPct val="80000"/>
              </a:lnSpc>
              <a:spcBef>
                <a:spcPts val="0"/>
              </a:spcBef>
              <a:spcAft>
                <a:spcPts val="0"/>
              </a:spcAft>
              <a:buNone/>
            </a:pPr>
            <a:r>
              <a:rPr lang="en-GB" sz="2000" b="1">
                <a:solidFill>
                  <a:schemeClr val="dk1"/>
                </a:solidFill>
                <a:latin typeface="Jua"/>
                <a:ea typeface="Jua"/>
                <a:cs typeface="Jua"/>
                <a:sym typeface="Jua"/>
              </a:rPr>
              <a:t>04</a:t>
            </a:r>
            <a:endParaRPr sz="2000" b="1">
              <a:solidFill>
                <a:schemeClr val="dk1"/>
              </a:solidFill>
              <a:latin typeface="Jua"/>
              <a:ea typeface="Jua"/>
              <a:cs typeface="Jua"/>
              <a:sym typeface="Jua"/>
            </a:endParaRPr>
          </a:p>
        </p:txBody>
      </p:sp>
      <p:sp>
        <p:nvSpPr>
          <p:cNvPr id="2526" name="Google Shape;2526;p34">
            <a:hlinkClick r:id="" action="ppaction://noaction"/>
          </p:cNvPr>
          <p:cNvSpPr txBox="1"/>
          <p:nvPr/>
        </p:nvSpPr>
        <p:spPr>
          <a:xfrm>
            <a:off x="11221667" y="3779063"/>
            <a:ext cx="666800" cy="445200"/>
          </a:xfrm>
          <a:prstGeom prst="rect">
            <a:avLst/>
          </a:prstGeom>
          <a:noFill/>
          <a:ln>
            <a:noFill/>
          </a:ln>
        </p:spPr>
        <p:txBody>
          <a:bodyPr spcFirstLastPara="1" wrap="square" lIns="121900" tIns="121900" rIns="121900" bIns="121900" anchor="ctr" anchorCtr="0">
            <a:noAutofit/>
          </a:bodyPr>
          <a:lstStyle/>
          <a:p>
            <a:pPr indent="0" algn="ctr">
              <a:lnSpc>
                <a:spcPct val="80000"/>
              </a:lnSpc>
              <a:spcBef>
                <a:spcPts val="0"/>
              </a:spcBef>
              <a:spcAft>
                <a:spcPts val="0"/>
              </a:spcAft>
              <a:buNone/>
            </a:pPr>
            <a:r>
              <a:rPr lang="en-GB" sz="2000" b="1">
                <a:solidFill>
                  <a:schemeClr val="dk1"/>
                </a:solidFill>
                <a:latin typeface="Jua"/>
                <a:ea typeface="Jua"/>
                <a:cs typeface="Jua"/>
                <a:sym typeface="Jua"/>
              </a:rPr>
              <a:t>05</a:t>
            </a:r>
            <a:endParaRPr sz="2000" b="1">
              <a:solidFill>
                <a:schemeClr val="dk1"/>
              </a:solidFill>
              <a:latin typeface="Jua"/>
              <a:ea typeface="Jua"/>
              <a:cs typeface="Jua"/>
              <a:sym typeface="Jua"/>
            </a:endParaRPr>
          </a:p>
        </p:txBody>
      </p:sp>
      <p:sp>
        <p:nvSpPr>
          <p:cNvPr id="2527" name="Google Shape;2527;p34">
            <a:hlinkClick r:id="" action="ppaction://noaction"/>
          </p:cNvPr>
          <p:cNvSpPr txBox="1"/>
          <p:nvPr/>
        </p:nvSpPr>
        <p:spPr>
          <a:xfrm>
            <a:off x="11221667" y="4528713"/>
            <a:ext cx="666800" cy="445200"/>
          </a:xfrm>
          <a:prstGeom prst="rect">
            <a:avLst/>
          </a:prstGeom>
          <a:noFill/>
          <a:ln>
            <a:noFill/>
          </a:ln>
        </p:spPr>
        <p:txBody>
          <a:bodyPr spcFirstLastPara="1" wrap="square" lIns="121900" tIns="121900" rIns="121900" bIns="121900" anchor="ctr" anchorCtr="0">
            <a:noAutofit/>
          </a:bodyPr>
          <a:lstStyle/>
          <a:p>
            <a:pPr indent="0" algn="ctr">
              <a:lnSpc>
                <a:spcPct val="80000"/>
              </a:lnSpc>
              <a:spcBef>
                <a:spcPts val="0"/>
              </a:spcBef>
              <a:spcAft>
                <a:spcPts val="0"/>
              </a:spcAft>
              <a:buNone/>
            </a:pPr>
            <a:r>
              <a:rPr lang="en-GB" sz="2000" b="1">
                <a:solidFill>
                  <a:schemeClr val="dk1"/>
                </a:solidFill>
                <a:latin typeface="Jua"/>
                <a:ea typeface="Jua"/>
                <a:cs typeface="Jua"/>
                <a:sym typeface="Jua"/>
              </a:rPr>
              <a:t>06</a:t>
            </a:r>
            <a:endParaRPr sz="2000" b="1">
              <a:solidFill>
                <a:schemeClr val="dk1"/>
              </a:solidFill>
              <a:latin typeface="Jua"/>
              <a:ea typeface="Jua"/>
              <a:cs typeface="Jua"/>
              <a:sym typeface="Jua"/>
            </a:endParaRPr>
          </a:p>
        </p:txBody>
      </p:sp>
      <p:sp>
        <p:nvSpPr>
          <p:cNvPr id="2528" name="Google Shape;2528;p34">
            <a:hlinkClick r:id="rId1" action="ppaction://hlinksldjump"/>
          </p:cNvPr>
          <p:cNvSpPr/>
          <p:nvPr/>
        </p:nvSpPr>
        <p:spPr>
          <a:xfrm>
            <a:off x="11297433" y="5829367"/>
            <a:ext cx="591200" cy="394400"/>
          </a:xfrm>
          <a:prstGeom prst="roundRect">
            <a:avLst>
              <a:gd name="adj" fmla="val 16667"/>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Title 1"/>
          <p:cNvSpPr/>
          <p:nvPr>
            <p:ph type="title"/>
          </p:nvPr>
        </p:nvSpPr>
        <p:spPr/>
        <p:txBody>
          <a:bodyPr/>
          <a:p>
            <a:r>
              <a:rPr lang="en-US" b="1" i="1">
                <a:solidFill>
                  <a:schemeClr val="accent2"/>
                </a:solidFill>
                <a:latin typeface="Times New Roman" panose="02020603050405020304" pitchFamily="18" charset="0"/>
                <a:cs typeface="Times New Roman" panose="02020603050405020304" pitchFamily="18" charset="0"/>
              </a:rPr>
              <a:t>BÀI 3: SIÊNG NĂNG, KIÊN TRÌ</a:t>
            </a:r>
            <a:endParaRPr lang="en-US" b="1" i="1">
              <a:solidFill>
                <a:schemeClr val="accent2"/>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459865" y="1352550"/>
            <a:ext cx="9518650" cy="4792980"/>
          </a:xfrm>
          <a:prstGeom prst="rect">
            <a:avLst/>
          </a:prstGeom>
          <a:solidFill>
            <a:schemeClr val="bg1"/>
          </a:solidFill>
        </p:spPr>
        <p:txBody>
          <a:bodyPr wrap="square" rtlCol="0" anchor="t">
            <a:spAutoFit/>
          </a:bodyPr>
          <a:p>
            <a:pPr algn="just"/>
            <a:r>
              <a:rPr lang="en-US" b="1">
                <a:solidFill>
                  <a:srgbClr val="FF0000"/>
                </a:solidFill>
                <a:latin typeface="Times New Roman" panose="02020603050405020304" pitchFamily="18" charset="0"/>
                <a:cs typeface="Times New Roman" panose="02020603050405020304" pitchFamily="18" charset="0"/>
                <a:sym typeface="+mn-ea"/>
              </a:rPr>
              <a:t>I/ Truyện đọc</a:t>
            </a:r>
            <a:endParaRPr lang="en-US" b="1">
              <a:solidFill>
                <a:srgbClr val="FF0000"/>
              </a:solidFill>
              <a:latin typeface="Times New Roman" panose="02020603050405020304" pitchFamily="18" charset="0"/>
              <a:cs typeface="Times New Roman" panose="02020603050405020304" pitchFamily="18" charset="0"/>
            </a:endParaRPr>
          </a:p>
          <a:p>
            <a:pPr algn="just"/>
            <a:r>
              <a:rPr lang="en-US" b="1">
                <a:solidFill>
                  <a:srgbClr val="FF0000"/>
                </a:solidFill>
                <a:latin typeface="Times New Roman" panose="02020603050405020304" pitchFamily="18" charset="0"/>
                <a:cs typeface="Times New Roman" panose="02020603050405020304" pitchFamily="18" charset="0"/>
                <a:sym typeface="+mn-ea"/>
              </a:rPr>
              <a:t>II/ Nội dung bài học</a:t>
            </a:r>
            <a:endParaRPr lang="en-US" b="1">
              <a:solidFill>
                <a:srgbClr val="FF0000"/>
              </a:solidFill>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sym typeface="+mn-ea"/>
              </a:rPr>
              <a:t>1/ Thế nào là siêng năng, kiên trì?</a:t>
            </a:r>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sym typeface="+mn-ea"/>
              </a:rPr>
              <a:t>- Siêng năng là tính cách làm việc tự giác, cẩn cù, chịu khó thường xuyên của con người.</a:t>
            </a:r>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sym typeface="+mn-ea"/>
              </a:rPr>
              <a:t>- Kiên trì là tính cách làm việc miệt mài, quyết tâm giữ vững ý chí, làm đến cùng dù gặp khó khăn trở ngại.</a:t>
            </a:r>
            <a:endParaRPr lang="en-US">
              <a:latin typeface="Times New Roman" panose="02020603050405020304" pitchFamily="18" charset="0"/>
              <a:cs typeface="Times New Roman" panose="02020603050405020304" pitchFamily="18" charset="0"/>
              <a:sym typeface="+mn-ea"/>
            </a:endParaRPr>
          </a:p>
          <a:p>
            <a:pPr algn="just"/>
            <a:r>
              <a:rPr lang="en-US" altLang="zh-CN" b="1" i="1">
                <a:ln w="6600">
                  <a:solidFill>
                    <a:schemeClr val="accent2"/>
                  </a:solidFill>
                  <a:prstDash val="solid"/>
                </a:ln>
                <a:solidFill>
                  <a:schemeClr val="accent6"/>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sym typeface="+mn-ea"/>
              </a:rPr>
              <a:t>2/ Biểu hiện của siêng năng, kiên trì</a:t>
            </a:r>
            <a:endParaRPr lang="en-US" altLang="zh-CN">
              <a:ln w="6600">
                <a:solidFill>
                  <a:schemeClr val="accent2"/>
                </a:solidFill>
                <a:prstDash val="solid"/>
              </a:ln>
              <a:solidFill>
                <a:schemeClr val="accent6"/>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just"/>
            <a:r>
              <a:rPr lang="en-US" altLang="zh-CN">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sym typeface="+mn-ea"/>
              </a:rPr>
              <a:t>- Tự giác, tích cực và chủ động thực hiện những công việc phù hợp với năng lực bản thân.</a:t>
            </a:r>
            <a:endParaRPr lang="en-US" altLang="zh-CN">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just"/>
            <a:r>
              <a:rPr lang="en-US" altLang="zh-CN">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sym typeface="+mn-ea"/>
              </a:rPr>
              <a:t>- Không đợi bố mẹ hoặc Thầy cô phải nhắc nhở.</a:t>
            </a:r>
            <a:endParaRPr lang="en-US" altLang="zh-CN">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just"/>
            <a:r>
              <a:rPr lang="en-US" altLang="zh-CN">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sym typeface="+mn-ea"/>
              </a:rPr>
              <a:t>- Luôn cố gắng hoàn thành nhiệm vụ được giao và quyết tâm vượt khó trong học tập và cuộc sống.</a:t>
            </a:r>
            <a:endParaRPr lang="en-US" altLang="zh-CN">
              <a:ln w="6600">
                <a:solidFill>
                  <a:schemeClr val="accent2"/>
                </a:solidFill>
                <a:prstDash val="solid"/>
              </a:ln>
              <a:solidFill>
                <a:srgbClr val="00206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sym typeface="+mn-ea"/>
            </a:endParaRPr>
          </a:p>
          <a:p>
            <a:pPr algn="just">
              <a:buFont typeface="Arial" panose="020B0604020202020204" pitchFamily="34" charset="0"/>
              <a:buNone/>
            </a:pPr>
            <a:r>
              <a:rPr lang="en-US" b="1" i="1" dirty="0" smtClean="0">
                <a:solidFill>
                  <a:srgbClr val="0000FF"/>
                </a:solidFill>
                <a:latin typeface="Times New Roman" panose="02020603050405020304" pitchFamily="18" charset="0"/>
                <a:cs typeface="Times New Roman" panose="02020603050405020304" pitchFamily="18" charset="0"/>
                <a:sym typeface="+mn-ea"/>
              </a:rPr>
              <a:t>3/ Ý </a:t>
            </a:r>
            <a:r>
              <a:rPr lang="en-US" b="1" i="1" dirty="0" err="1" smtClean="0">
                <a:solidFill>
                  <a:srgbClr val="0000FF"/>
                </a:solidFill>
                <a:latin typeface="Times New Roman" panose="02020603050405020304" pitchFamily="18" charset="0"/>
                <a:cs typeface="Times New Roman" panose="02020603050405020304" pitchFamily="18" charset="0"/>
                <a:sym typeface="+mn-ea"/>
              </a:rPr>
              <a:t>nghĩa</a:t>
            </a:r>
            <a:r>
              <a:rPr lang="en-US" b="1" i="1" dirty="0" smtClean="0">
                <a:solidFill>
                  <a:srgbClr val="0000FF"/>
                </a:solidFill>
                <a:latin typeface="Times New Roman" panose="02020603050405020304" pitchFamily="18" charset="0"/>
                <a:cs typeface="Times New Roman" panose="02020603050405020304" pitchFamily="18" charset="0"/>
                <a:sym typeface="+mn-ea"/>
              </a:rPr>
              <a:t> </a:t>
            </a:r>
            <a:r>
              <a:rPr lang="vi-VN" b="1" i="1" dirty="0" smtClean="0">
                <a:solidFill>
                  <a:srgbClr val="0000FF"/>
                </a:solidFill>
                <a:latin typeface="Times New Roman" panose="02020603050405020304" pitchFamily="18" charset="0"/>
                <a:cs typeface="Times New Roman" panose="02020603050405020304" pitchFamily="18" charset="0"/>
                <a:sym typeface="+mn-ea"/>
              </a:rPr>
              <a:t>của </a:t>
            </a:r>
            <a:r>
              <a:rPr lang="en-US" b="1" i="1" dirty="0" err="1" smtClean="0">
                <a:solidFill>
                  <a:srgbClr val="0000FF"/>
                </a:solidFill>
                <a:latin typeface="Times New Roman" panose="02020603050405020304" pitchFamily="18" charset="0"/>
                <a:cs typeface="Times New Roman" panose="02020603050405020304" pitchFamily="18" charset="0"/>
                <a:sym typeface="+mn-ea"/>
              </a:rPr>
              <a:t>siêng</a:t>
            </a:r>
            <a:r>
              <a:rPr lang="en-US" b="1" i="1" dirty="0" smtClean="0">
                <a:solidFill>
                  <a:srgbClr val="0000FF"/>
                </a:solidFill>
                <a:latin typeface="Times New Roman" panose="02020603050405020304" pitchFamily="18" charset="0"/>
                <a:cs typeface="Times New Roman" panose="02020603050405020304" pitchFamily="18" charset="0"/>
                <a:sym typeface="+mn-ea"/>
              </a:rPr>
              <a:t> </a:t>
            </a:r>
            <a:r>
              <a:rPr lang="en-US" b="1" i="1" dirty="0" err="1" smtClean="0">
                <a:solidFill>
                  <a:srgbClr val="0000FF"/>
                </a:solidFill>
                <a:latin typeface="Times New Roman" panose="02020603050405020304" pitchFamily="18" charset="0"/>
                <a:cs typeface="Times New Roman" panose="02020603050405020304" pitchFamily="18" charset="0"/>
                <a:sym typeface="+mn-ea"/>
              </a:rPr>
              <a:t>năng</a:t>
            </a:r>
            <a:r>
              <a:rPr lang="en-US" b="1" i="1" dirty="0" smtClean="0">
                <a:solidFill>
                  <a:srgbClr val="0000FF"/>
                </a:solidFill>
                <a:latin typeface="Times New Roman" panose="02020603050405020304" pitchFamily="18" charset="0"/>
                <a:cs typeface="Times New Roman" panose="02020603050405020304" pitchFamily="18" charset="0"/>
                <a:sym typeface="+mn-ea"/>
              </a:rPr>
              <a:t>, </a:t>
            </a:r>
            <a:r>
              <a:rPr lang="en-US" b="1" i="1" dirty="0" err="1" smtClean="0">
                <a:solidFill>
                  <a:srgbClr val="0000FF"/>
                </a:solidFill>
                <a:latin typeface="Times New Roman" panose="02020603050405020304" pitchFamily="18" charset="0"/>
                <a:cs typeface="Times New Roman" panose="02020603050405020304" pitchFamily="18" charset="0"/>
                <a:sym typeface="+mn-ea"/>
              </a:rPr>
              <a:t>kiên</a:t>
            </a:r>
            <a:r>
              <a:rPr lang="en-US" b="1" i="1" dirty="0" smtClean="0">
                <a:solidFill>
                  <a:srgbClr val="0000FF"/>
                </a:solidFill>
                <a:latin typeface="Times New Roman" panose="02020603050405020304" pitchFamily="18" charset="0"/>
                <a:cs typeface="Times New Roman" panose="02020603050405020304" pitchFamily="18" charset="0"/>
                <a:sym typeface="+mn-ea"/>
              </a:rPr>
              <a:t> </a:t>
            </a:r>
            <a:r>
              <a:rPr lang="en-US" b="1" i="1" dirty="0" err="1" smtClean="0">
                <a:solidFill>
                  <a:srgbClr val="0000FF"/>
                </a:solidFill>
                <a:latin typeface="Times New Roman" panose="02020603050405020304" pitchFamily="18" charset="0"/>
                <a:cs typeface="Times New Roman" panose="02020603050405020304" pitchFamily="18" charset="0"/>
                <a:sym typeface="+mn-ea"/>
              </a:rPr>
              <a:t>trì</a:t>
            </a:r>
            <a:endParaRPr lang="en-US" b="1" dirty="0">
              <a:solidFill>
                <a:srgbClr val="0000FF"/>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b="1" dirty="0" smtClean="0">
                <a:solidFill>
                  <a:prstClr val="black"/>
                </a:solidFill>
                <a:latin typeface="Times New Roman" panose="02020603050405020304" pitchFamily="18" charset="0"/>
                <a:cs typeface="Times New Roman" panose="02020603050405020304" pitchFamily="18" charset="0"/>
                <a:sym typeface="+mn-ea"/>
              </a:rPr>
              <a:t>- </a:t>
            </a:r>
            <a:r>
              <a:rPr lang="en-US" b="1" i="1" dirty="0" err="1" smtClean="0">
                <a:solidFill>
                  <a:prstClr val="black"/>
                </a:solidFill>
                <a:latin typeface="Times New Roman" panose="02020603050405020304" pitchFamily="18" charset="0"/>
                <a:cs typeface="Times New Roman" panose="02020603050405020304" pitchFamily="18" charset="0"/>
                <a:sym typeface="+mn-ea"/>
              </a:rPr>
              <a:t>Siêng</a:t>
            </a:r>
            <a:r>
              <a:rPr lang="en-US" b="1" i="1" dirty="0" smtClean="0">
                <a:solidFill>
                  <a:prstClr val="black"/>
                </a:solidFill>
                <a:latin typeface="Times New Roman" panose="02020603050405020304" pitchFamily="18" charset="0"/>
                <a:cs typeface="Times New Roman" panose="02020603050405020304" pitchFamily="18" charset="0"/>
                <a:sym typeface="+mn-ea"/>
              </a:rPr>
              <a:t> </a:t>
            </a:r>
            <a:r>
              <a:rPr lang="en-US" b="1" i="1" dirty="0" err="1" smtClean="0">
                <a:solidFill>
                  <a:prstClr val="black"/>
                </a:solidFill>
                <a:latin typeface="Times New Roman" panose="02020603050405020304" pitchFamily="18" charset="0"/>
                <a:cs typeface="Times New Roman" panose="02020603050405020304" pitchFamily="18" charset="0"/>
                <a:sym typeface="+mn-ea"/>
              </a:rPr>
              <a:t>năng</a:t>
            </a:r>
            <a:r>
              <a:rPr lang="en-US" b="1" i="1" dirty="0" smtClean="0">
                <a:solidFill>
                  <a:prstClr val="black"/>
                </a:solidFill>
                <a:latin typeface="Times New Roman" panose="02020603050405020304" pitchFamily="18" charset="0"/>
                <a:cs typeface="Times New Roman" panose="02020603050405020304" pitchFamily="18" charset="0"/>
                <a:sym typeface="+mn-ea"/>
              </a:rPr>
              <a:t>, </a:t>
            </a:r>
            <a:r>
              <a:rPr lang="en-US" b="1" i="1" dirty="0" err="1" smtClean="0">
                <a:solidFill>
                  <a:prstClr val="black"/>
                </a:solidFill>
                <a:latin typeface="Times New Roman" panose="02020603050405020304" pitchFamily="18" charset="0"/>
                <a:cs typeface="Times New Roman" panose="02020603050405020304" pitchFamily="18" charset="0"/>
                <a:sym typeface="+mn-ea"/>
              </a:rPr>
              <a:t>kiên</a:t>
            </a:r>
            <a:r>
              <a:rPr lang="en-US" b="1" i="1" dirty="0" smtClean="0">
                <a:solidFill>
                  <a:prstClr val="black"/>
                </a:solidFill>
                <a:latin typeface="Times New Roman" panose="02020603050405020304" pitchFamily="18" charset="0"/>
                <a:cs typeface="Times New Roman" panose="02020603050405020304" pitchFamily="18" charset="0"/>
                <a:sym typeface="+mn-ea"/>
              </a:rPr>
              <a:t> </a:t>
            </a:r>
            <a:r>
              <a:rPr lang="en-US" b="1" i="1" dirty="0" err="1" smtClean="0">
                <a:solidFill>
                  <a:prstClr val="black"/>
                </a:solidFill>
                <a:latin typeface="Times New Roman" panose="02020603050405020304" pitchFamily="18" charset="0"/>
                <a:cs typeface="Times New Roman" panose="02020603050405020304" pitchFamily="18" charset="0"/>
                <a:sym typeface="+mn-ea"/>
              </a:rPr>
              <a:t>trì</a:t>
            </a:r>
            <a:r>
              <a:rPr lang="en-US" b="1" i="1" dirty="0" smtClean="0">
                <a:solidFill>
                  <a:prstClr val="black"/>
                </a:solidFill>
                <a:latin typeface="Times New Roman" panose="02020603050405020304" pitchFamily="18" charset="0"/>
                <a:cs typeface="Times New Roman" panose="02020603050405020304" pitchFamily="18" charset="0"/>
                <a:sym typeface="+mn-ea"/>
              </a:rPr>
              <a:t> </a:t>
            </a:r>
            <a:r>
              <a:rPr lang="en-US" b="1" i="1" dirty="0" err="1" smtClean="0">
                <a:solidFill>
                  <a:prstClr val="black"/>
                </a:solidFill>
                <a:latin typeface="Times New Roman" panose="02020603050405020304" pitchFamily="18" charset="0"/>
                <a:cs typeface="Times New Roman" panose="02020603050405020304" pitchFamily="18" charset="0"/>
                <a:sym typeface="+mn-ea"/>
              </a:rPr>
              <a:t>sẽ</a:t>
            </a:r>
            <a:r>
              <a:rPr lang="en-US" b="1" i="1" dirty="0" smtClean="0">
                <a:solidFill>
                  <a:prstClr val="black"/>
                </a:solidFill>
                <a:latin typeface="Times New Roman" panose="02020603050405020304" pitchFamily="18" charset="0"/>
                <a:cs typeface="Times New Roman" panose="02020603050405020304" pitchFamily="18" charset="0"/>
                <a:sym typeface="+mn-ea"/>
              </a:rPr>
              <a:t> </a:t>
            </a:r>
            <a:r>
              <a:rPr lang="en-US" b="1" i="1" dirty="0" err="1" smtClean="0">
                <a:solidFill>
                  <a:prstClr val="black"/>
                </a:solidFill>
                <a:latin typeface="Times New Roman" panose="02020603050405020304" pitchFamily="18" charset="0"/>
                <a:cs typeface="Times New Roman" panose="02020603050405020304" pitchFamily="18" charset="0"/>
                <a:sym typeface="+mn-ea"/>
              </a:rPr>
              <a:t>giúp</a:t>
            </a:r>
            <a:r>
              <a:rPr lang="en-US" b="1" i="1" dirty="0" smtClean="0">
                <a:solidFill>
                  <a:prstClr val="black"/>
                </a:solidFill>
                <a:latin typeface="Times New Roman" panose="02020603050405020304" pitchFamily="18" charset="0"/>
                <a:cs typeface="Times New Roman" panose="02020603050405020304" pitchFamily="18" charset="0"/>
                <a:sym typeface="+mn-ea"/>
              </a:rPr>
              <a:t> con </a:t>
            </a:r>
            <a:r>
              <a:rPr lang="en-US" b="1" i="1" dirty="0" err="1" smtClean="0">
                <a:solidFill>
                  <a:prstClr val="black"/>
                </a:solidFill>
                <a:latin typeface="Times New Roman" panose="02020603050405020304" pitchFamily="18" charset="0"/>
                <a:cs typeface="Times New Roman" panose="02020603050405020304" pitchFamily="18" charset="0"/>
                <a:sym typeface="+mn-ea"/>
              </a:rPr>
              <a:t>người</a:t>
            </a:r>
            <a:r>
              <a:rPr lang="en-US" b="1" i="1" dirty="0" smtClean="0">
                <a:solidFill>
                  <a:prstClr val="black"/>
                </a:solidFill>
                <a:latin typeface="Times New Roman" panose="02020603050405020304" pitchFamily="18" charset="0"/>
                <a:cs typeface="Times New Roman" panose="02020603050405020304" pitchFamily="18" charset="0"/>
                <a:sym typeface="+mn-ea"/>
              </a:rPr>
              <a:t> vượt qua khó khăn, thử thách và hướng đến thành công.</a:t>
            </a:r>
            <a:endParaRPr lang="en-US" b="1" i="1" dirty="0" smtClean="0">
              <a:solidFill>
                <a:prstClr val="black"/>
              </a:solidFill>
              <a:latin typeface="Times New Roman" panose="02020603050405020304" pitchFamily="18" charset="0"/>
              <a:cs typeface="Times New Roman" panose="02020603050405020304" pitchFamily="18" charset="0"/>
              <a:sym typeface="+mn-ea"/>
            </a:endParaRPr>
          </a:p>
          <a:p>
            <a:pPr algn="just">
              <a:lnSpc>
                <a:spcPct val="142000"/>
              </a:lnSpc>
              <a:spcBef>
                <a:spcPts val="0"/>
              </a:spcBef>
              <a:spcAft>
                <a:spcPts val="1200"/>
              </a:spcAft>
              <a:buClr>
                <a:srgbClr val="65311B"/>
              </a:buClr>
              <a:buSzPts val="400"/>
              <a:buFont typeface="Arial" panose="020B0604020202020204" pitchFamily="34" charset="0"/>
              <a:buNone/>
              <a:tabLst>
                <a:tab pos="525780" algn="l"/>
              </a:tabLst>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Cách</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rèn</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luyện</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siêng</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năng</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kiên</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trì</a:t>
            </a:r>
            <a:r>
              <a:rPr lang="vi-VN"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dirty="0" smtClean="0">
                <a:solidFill>
                  <a:prstClr val="black"/>
                </a:solidFill>
                <a:latin typeface="Times New Roman" panose="02020603050405020304" pitchFamily="18" charset="0"/>
                <a:cs typeface="Times New Roman" panose="02020603050405020304" pitchFamily="18" charset="0"/>
                <a:sym typeface="+mn-ea"/>
              </a:rPr>
              <a:t>- </a:t>
            </a:r>
            <a:r>
              <a:rPr lang="vi-VN" dirty="0" smtClean="0">
                <a:solidFill>
                  <a:prstClr val="black"/>
                </a:solidFill>
                <a:latin typeface="Times New Roman" panose="02020603050405020304" pitchFamily="18" charset="0"/>
                <a:cs typeface="Times New Roman" panose="02020603050405020304" pitchFamily="18" charset="0"/>
                <a:sym typeface="+mn-ea"/>
              </a:rPr>
              <a:t>Để </a:t>
            </a:r>
            <a:r>
              <a:rPr lang="vi-VN" dirty="0">
                <a:solidFill>
                  <a:prstClr val="black"/>
                </a:solidFill>
                <a:latin typeface="Times New Roman" panose="02020603050405020304" pitchFamily="18" charset="0"/>
                <a:cs typeface="Times New Roman" panose="02020603050405020304" pitchFamily="18" charset="0"/>
                <a:sym typeface="+mn-ea"/>
              </a:rPr>
              <a:t>rèn luyện tính siêng năng, kiên trì, em cần học tập chuyên cần</a:t>
            </a:r>
            <a:r>
              <a:rPr lang="en-US" altLang="vi-VN" dirty="0">
                <a:solidFill>
                  <a:prstClr val="black"/>
                </a:solidFill>
                <a:latin typeface="Times New Roman" panose="02020603050405020304" pitchFamily="18" charset="0"/>
                <a:cs typeface="Times New Roman" panose="02020603050405020304" pitchFamily="18" charset="0"/>
                <a:sym typeface="+mn-ea"/>
              </a:rPr>
              <a:t>.</a:t>
            </a:r>
            <a:endParaRPr lang="en-US" altLang="vi-VN" dirty="0">
              <a:solidFill>
                <a:prstClr val="black"/>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vi-VN" dirty="0">
                <a:solidFill>
                  <a:prstClr val="black"/>
                </a:solidFill>
                <a:latin typeface="Times New Roman" panose="02020603050405020304" pitchFamily="18" charset="0"/>
                <a:cs typeface="Times New Roman" panose="02020603050405020304" pitchFamily="18" charset="0"/>
                <a:sym typeface="+mn-ea"/>
              </a:rPr>
              <a:t>-</a:t>
            </a:r>
            <a:r>
              <a:rPr lang="vi-VN" dirty="0">
                <a:solidFill>
                  <a:prstClr val="black"/>
                </a:solidFill>
                <a:latin typeface="Times New Roman" panose="02020603050405020304" pitchFamily="18" charset="0"/>
                <a:cs typeface="Times New Roman" panose="02020603050405020304" pitchFamily="18" charset="0"/>
                <a:sym typeface="+mn-ea"/>
              </a:rPr>
              <a:t> </a:t>
            </a:r>
            <a:r>
              <a:rPr lang="en-US" altLang="vi-VN" dirty="0">
                <a:solidFill>
                  <a:prstClr val="black"/>
                </a:solidFill>
                <a:latin typeface="Times New Roman" panose="02020603050405020304" pitchFamily="18" charset="0"/>
                <a:cs typeface="Times New Roman" panose="02020603050405020304" pitchFamily="18" charset="0"/>
                <a:sym typeface="+mn-ea"/>
              </a:rPr>
              <a:t>C</a:t>
            </a:r>
            <a:r>
              <a:rPr lang="vi-VN" dirty="0">
                <a:solidFill>
                  <a:prstClr val="black"/>
                </a:solidFill>
                <a:latin typeface="Times New Roman" panose="02020603050405020304" pitchFamily="18" charset="0"/>
                <a:cs typeface="Times New Roman" panose="02020603050405020304" pitchFamily="18" charset="0"/>
                <a:sym typeface="+mn-ea"/>
              </a:rPr>
              <a:t>hăm chỉ rèn luyện kĩ năng sống</a:t>
            </a:r>
            <a:r>
              <a:rPr lang="en-US" altLang="vi-VN" dirty="0">
                <a:solidFill>
                  <a:prstClr val="black"/>
                </a:solidFill>
                <a:latin typeface="Times New Roman" panose="02020603050405020304" pitchFamily="18" charset="0"/>
                <a:cs typeface="Times New Roman" panose="02020603050405020304" pitchFamily="18" charset="0"/>
                <a:sym typeface="+mn-ea"/>
              </a:rPr>
              <a:t>.</a:t>
            </a:r>
            <a:endParaRPr lang="en-US" altLang="vi-VN" dirty="0">
              <a:solidFill>
                <a:prstClr val="black"/>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vi-VN" dirty="0">
                <a:solidFill>
                  <a:prstClr val="black"/>
                </a:solidFill>
                <a:latin typeface="Times New Roman" panose="02020603050405020304" pitchFamily="18" charset="0"/>
                <a:cs typeface="Times New Roman" panose="02020603050405020304" pitchFamily="18" charset="0"/>
                <a:sym typeface="+mn-ea"/>
              </a:rPr>
              <a:t> </a:t>
            </a:r>
            <a:r>
              <a:rPr lang="en-US" altLang="vi-VN" dirty="0">
                <a:solidFill>
                  <a:prstClr val="black"/>
                </a:solidFill>
                <a:latin typeface="Times New Roman" panose="02020603050405020304" pitchFamily="18" charset="0"/>
                <a:cs typeface="Times New Roman" panose="02020603050405020304" pitchFamily="18" charset="0"/>
                <a:sym typeface="+mn-ea"/>
              </a:rPr>
              <a:t>- K</a:t>
            </a:r>
            <a:r>
              <a:rPr lang="vi-VN" dirty="0">
                <a:solidFill>
                  <a:prstClr val="black"/>
                </a:solidFill>
                <a:latin typeface="Times New Roman" panose="02020603050405020304" pitchFamily="18" charset="0"/>
                <a:cs typeface="Times New Roman" panose="02020603050405020304" pitchFamily="18" charset="0"/>
                <a:sym typeface="+mn-ea"/>
              </a:rPr>
              <a:t>hông ngừng hoàn thiện hành vi, thái độ và sự ứng xử trước những khó khăn và thách thức.</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760202"/>
            <a:ext cx="5255015" cy="1568450"/>
          </a:xfrm>
          <a:prstGeom prst="rect">
            <a:avLst/>
          </a:prstGeom>
          <a:noFill/>
        </p:spPr>
        <p:txBody>
          <a:bodyPr wrap="square" rtlCol="0">
            <a:spAutoFit/>
          </a:bodyPr>
          <a:lstStyle/>
          <a:p>
            <a:pPr algn="ctr" defTabSz="457200"/>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Xin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chào</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và</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h</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ẹn</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gặp</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48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lại</a:t>
            </a:r>
            <a:r>
              <a:rPr lang="en-US" altLang="zh-CN"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zh-CN" altLang="en-US" sz="48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49577" y="59715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sp>
        <p:nvSpPr>
          <p:cNvPr id="2" name="Rectangles 1"/>
          <p:cNvSpPr/>
          <p:nvPr/>
        </p:nvSpPr>
        <p:spPr>
          <a:xfrm>
            <a:off x="1689100" y="1657985"/>
            <a:ext cx="2868930" cy="2553335"/>
          </a:xfrm>
          <a:prstGeom prst="rect">
            <a:avLst/>
          </a:prstGeom>
          <a:noFill/>
          <a:ln>
            <a:noFill/>
          </a:ln>
        </p:spPr>
        <p:txBody>
          <a:bodyPr wrap="none" rtlCol="0" anchor="t">
            <a:spAutoFit/>
          </a:bodyPr>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CẢM ƠN QUÝ </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THẦY CÔ</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VÀ CÁC EM </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ĐÃ CHÚ Ý </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LẮNG NGHE!</a:t>
            </a:r>
            <a:endParaRPr lang="en-US" altLang="zh-CN" sz="3200" b="1" i="1">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2517913" y="307692"/>
            <a:ext cx="7612951" cy="8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400" b="0" dirty="0">
                <a:latin typeface="Times New Roman" panose="02020603050405020304" pitchFamily="18" charset="0"/>
                <a:ea typeface="SimSun" panose="02010600030101010101" pitchFamily="2" charset="-122"/>
                <a:cs typeface="Times New Roman" panose="02020603050405020304" pitchFamily="18" charset="0"/>
              </a:rPr>
              <a:t>TRƯỜNG TRUNG HỌC </a:t>
            </a:r>
            <a:r>
              <a:rPr lang="en-US" altLang="vi-VN" sz="2400" b="0">
                <a:latin typeface="Times New Roman" panose="02020603050405020304" pitchFamily="18" charset="0"/>
                <a:ea typeface="SimSun" panose="02010600030101010101" pitchFamily="2" charset="-122"/>
                <a:cs typeface="Times New Roman" panose="02020603050405020304" pitchFamily="18" charset="0"/>
              </a:rPr>
              <a:t>CƠ SỞ VÂN ĐỒN</a:t>
            </a:r>
            <a:endParaRPr lang="en-US" altLang="vi-VN" sz="2400" b="0" dirty="0">
              <a:latin typeface="Times New Roman" panose="02020603050405020304" pitchFamily="18" charset="0"/>
              <a:ea typeface="SimSun"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400">
                <a:latin typeface="Times New Roman" panose="02020603050405020304" pitchFamily="18" charset="0"/>
                <a:ea typeface="SimSun" panose="02010600030101010101" pitchFamily="2" charset="-122"/>
                <a:cs typeface="Times New Roman" panose="02020603050405020304" pitchFamily="18" charset="0"/>
              </a:rPr>
              <a:t>TỔ: SỬ - ĐỊA - GDCD</a:t>
            </a:r>
            <a:endParaRPr lang="en-US" altLang="vi-VN" sz="24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10" name="Group 2"/>
          <p:cNvGrpSpPr>
            <a:grpSpLocks noChangeAspect="1"/>
          </p:cNvGrpSpPr>
          <p:nvPr/>
        </p:nvGrpSpPr>
        <p:grpSpPr bwMode="auto">
          <a:xfrm>
            <a:off x="326432" y="4193783"/>
            <a:ext cx="5057297" cy="3022248"/>
            <a:chOff x="0" y="0"/>
            <a:chExt cx="5460" cy="3810"/>
          </a:xfrm>
          <a:scene3d>
            <a:camera prst="isometricBottomDown"/>
            <a:lightRig rig="threePt" dir="t"/>
          </a:scene3d>
        </p:grpSpPr>
        <p:sp>
          <p:nvSpPr>
            <p:cNvPr id="11"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80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16" name="Freeform 4"/>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7" name="Freeform 5"/>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8" name="Freeform 6"/>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9" name="Freeform 7"/>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0" name="Freeform 8"/>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1" name="Freeform 9"/>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2" name="Freeform 10"/>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3" name="Freeform 11"/>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4" name="Freeform 12"/>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5" name="Freeform 13"/>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6" name="Freeform 14"/>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7" name="Freeform 15"/>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8" name="Freeform 16"/>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9" name="Freeform 17"/>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0" name="Freeform 18"/>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1" name="Freeform 19"/>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ln>
            <a:extLst>
              <a:ext uri="{909E8E84-426E-40DD-AFC4-6F175D3DCCD1}">
                <a14:hiddenFill xmlns:a14="http://schemas.microsoft.com/office/drawing/2010/main">
                  <a:solidFill>
                    <a:srgbClr val="FFFFFF"/>
                  </a:solidFill>
                </a14:hiddenFill>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2" name="Freeform 20"/>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3" name="Freeform 21"/>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34" name="Freeform 22"/>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grpSp>
      <p:grpSp>
        <p:nvGrpSpPr>
          <p:cNvPr id="35" name="Group 27"/>
          <p:cNvGrpSpPr/>
          <p:nvPr/>
        </p:nvGrpSpPr>
        <p:grpSpPr bwMode="auto">
          <a:xfrm rot="-637170">
            <a:off x="8447408" y="4476058"/>
            <a:ext cx="2425043" cy="994442"/>
            <a:chOff x="336" y="2040"/>
            <a:chExt cx="1200" cy="2016"/>
          </a:xfrm>
        </p:grpSpPr>
        <p:pic>
          <p:nvPicPr>
            <p:cNvPr id="36" name="Picture 28" descr="p3012_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p3012_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p3012_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1" name="AutoShape 5"/>
          <p:cNvSpPr>
            <a:spLocks noChangeArrowheads="1"/>
          </p:cNvSpPr>
          <p:nvPr/>
        </p:nvSpPr>
        <p:spPr bwMode="auto">
          <a:xfrm>
            <a:off x="1243671" y="3999012"/>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2" name="AutoShape 8"/>
          <p:cNvSpPr>
            <a:spLocks noChangeArrowheads="1"/>
          </p:cNvSpPr>
          <p:nvPr/>
        </p:nvSpPr>
        <p:spPr bwMode="auto">
          <a:xfrm flipH="1">
            <a:off x="4267620" y="1064405"/>
            <a:ext cx="463952" cy="45719"/>
          </a:xfrm>
          <a:prstGeom prst="star5">
            <a:avLst>
              <a:gd name="adj" fmla="val 0"/>
              <a:gd name="hf" fmla="val 105146"/>
              <a:gd name="vf" fmla="val 110557"/>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3"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4" name="AutoShape 14"/>
          <p:cNvSpPr>
            <a:spLocks noChangeArrowheads="1"/>
          </p:cNvSpPr>
          <p:nvPr/>
        </p:nvSpPr>
        <p:spPr bwMode="auto">
          <a:xfrm>
            <a:off x="7481699" y="1491955"/>
            <a:ext cx="296388" cy="320985"/>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5"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6" name="AutoShape 20"/>
          <p:cNvSpPr>
            <a:spLocks noChangeArrowheads="1"/>
          </p:cNvSpPr>
          <p:nvPr/>
        </p:nvSpPr>
        <p:spPr bwMode="auto">
          <a:xfrm>
            <a:off x="2042169" y="4387036"/>
            <a:ext cx="379329" cy="393986"/>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7" name="AutoShape 21"/>
          <p:cNvSpPr>
            <a:spLocks noChangeArrowheads="1"/>
          </p:cNvSpPr>
          <p:nvPr/>
        </p:nvSpPr>
        <p:spPr bwMode="auto">
          <a:xfrm>
            <a:off x="6267510" y="4451161"/>
            <a:ext cx="367794" cy="40303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48" name="AutoShape 22"/>
          <p:cNvSpPr>
            <a:spLocks noChangeArrowheads="1"/>
          </p:cNvSpPr>
          <p:nvPr/>
        </p:nvSpPr>
        <p:spPr bwMode="auto">
          <a:xfrm>
            <a:off x="7424435" y="3889576"/>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49"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0"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1" name="AutoShape 9"/>
          <p:cNvSpPr>
            <a:spLocks noChangeArrowheads="1"/>
          </p:cNvSpPr>
          <p:nvPr/>
        </p:nvSpPr>
        <p:spPr bwMode="auto">
          <a:xfrm>
            <a:off x="2617420" y="2000983"/>
            <a:ext cx="510887" cy="455193"/>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52" name="AutoShape 11"/>
          <p:cNvSpPr>
            <a:spLocks noChangeArrowheads="1"/>
          </p:cNvSpPr>
          <p:nvPr/>
        </p:nvSpPr>
        <p:spPr bwMode="auto">
          <a:xfrm>
            <a:off x="3985869" y="1899936"/>
            <a:ext cx="281751"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3" name="AutoShape 13"/>
          <p:cNvSpPr>
            <a:spLocks noChangeArrowheads="1"/>
          </p:cNvSpPr>
          <p:nvPr/>
        </p:nvSpPr>
        <p:spPr bwMode="auto">
          <a:xfrm>
            <a:off x="2075340" y="900461"/>
            <a:ext cx="390305" cy="294330"/>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54" name="AutoShape 17"/>
          <p:cNvSpPr>
            <a:spLocks noChangeArrowheads="1"/>
          </p:cNvSpPr>
          <p:nvPr/>
        </p:nvSpPr>
        <p:spPr bwMode="auto">
          <a:xfrm>
            <a:off x="2861825" y="3906943"/>
            <a:ext cx="454122" cy="51209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latin typeface="Arial" panose="020B0604020202020204" pitchFamily="34" charset="0"/>
              <a:ea typeface="SimSun" panose="02010600030101010101" pitchFamily="2" charset="-122"/>
              <a:cs typeface="Arial" panose="020B0604020202020204" pitchFamily="34" charset="0"/>
            </a:endParaRPr>
          </a:p>
        </p:txBody>
      </p:sp>
      <p:sp>
        <p:nvSpPr>
          <p:cNvPr id="5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endParaRPr lang="en-US" sz="3595" kern="10" dirty="0">
              <a:ln w="9525">
                <a:rou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endParaRPr>
          </a:p>
        </p:txBody>
      </p:sp>
      <p:pic>
        <p:nvPicPr>
          <p:cNvPr id="57"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9076578" y="3810841"/>
            <a:ext cx="2588403" cy="2577300"/>
          </a:xfrm>
          <a:prstGeom prst="rect">
            <a:avLst/>
          </a:prstGeom>
          <a:noFill/>
          <a:ln>
            <a:noFill/>
          </a:ln>
          <a:scene3d>
            <a:camera prst="isometricOffAxis2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64320" y="1229484"/>
            <a:ext cx="2823845" cy="1076325"/>
          </a:xfrm>
          <a:prstGeom prst="rect">
            <a:avLst/>
          </a:prstGeom>
          <a:noFill/>
        </p:spPr>
        <p:txBody>
          <a:bodyPr wrap="none" lIns="91440" tIns="45720" rIns="91440" bIns="45720">
            <a:spAutoFit/>
          </a:bodyPr>
          <a:lstStyle/>
          <a:p>
            <a:pPr algn="ctr"/>
            <a:r>
              <a:rPr lang="en-US" sz="3200" b="1" i="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sym typeface="+mn-ea"/>
              </a:rPr>
              <a:t>MÔN: GDCD 6</a:t>
            </a:r>
            <a:endParaRPr lang="en-US" sz="32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endParaRPr lang="en-US" sz="32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angle 4"/>
          <p:cNvSpPr/>
          <p:nvPr/>
        </p:nvSpPr>
        <p:spPr>
          <a:xfrm>
            <a:off x="1590047" y="2967335"/>
            <a:ext cx="9011920" cy="2306955"/>
          </a:xfrm>
          <a:prstGeom prst="rect">
            <a:avLst/>
          </a:prstGeom>
          <a:noFill/>
        </p:spPr>
        <p:txBody>
          <a:bodyPr wrap="none" lIns="91440" tIns="45720" rIns="91440" bIns="45720">
            <a:spAutoFit/>
          </a:bodyPr>
          <a:lstStyle/>
          <a:p>
            <a:pPr algn="ctr"/>
            <a:r>
              <a:rPr lang="en-US" sz="48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BÀI 3: SIÊNG NĂNG, KIÊN TRÌ</a:t>
            </a:r>
            <a:endParaRPr lang="en-US" sz="48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8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3)</a:t>
            </a:r>
            <a:endParaRPr lang="en-US" sz="48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endParaRPr lang="en-US" sz="48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7"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ppt_x</p:attrName>
                                        </p:attrNameLst>
                                      </p:cBhvr>
                                      <p:tavLst>
                                        <p:tav tm="0">
                                          <p:val>
                                            <p:fltVal val="0.5"/>
                                          </p:val>
                                        </p:tav>
                                        <p:tav tm="100000">
                                          <p:val>
                                            <p:strVal val="#ppt_x"/>
                                          </p:val>
                                        </p:tav>
                                      </p:tavLst>
                                    </p:anim>
                                    <p:anim calcmode="lin" valueType="num">
                                      <p:cBhvr>
                                        <p:cTn id="19" dur="1000" fill="hold"/>
                                        <p:tgtEl>
                                          <p:spTgt spid="4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ppt_x</p:attrName>
                                        </p:attrNameLst>
                                      </p:cBhvr>
                                      <p:tavLst>
                                        <p:tav tm="0">
                                          <p:val>
                                            <p:fltVal val="0.5"/>
                                          </p:val>
                                        </p:tav>
                                        <p:tav tm="100000">
                                          <p:val>
                                            <p:strVal val="#ppt_x"/>
                                          </p:val>
                                        </p:tav>
                                      </p:tavLst>
                                    </p:anim>
                                    <p:anim calcmode="lin" valueType="num">
                                      <p:cBhvr>
                                        <p:cTn id="25" dur="1000" fill="hold"/>
                                        <p:tgtEl>
                                          <p:spTgt spid="41"/>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ppt_x</p:attrName>
                                        </p:attrNameLst>
                                      </p:cBhvr>
                                      <p:tavLst>
                                        <p:tav tm="0">
                                          <p:val>
                                            <p:fltVal val="0.5"/>
                                          </p:val>
                                        </p:tav>
                                        <p:tav tm="100000">
                                          <p:val>
                                            <p:strVal val="#ppt_x"/>
                                          </p:val>
                                        </p:tav>
                                      </p:tavLst>
                                    </p:anim>
                                    <p:anim calcmode="lin" valueType="num">
                                      <p:cBhvr>
                                        <p:cTn id="37" dur="1000" fill="hold"/>
                                        <p:tgtEl>
                                          <p:spTgt spid="4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ppt_x</p:attrName>
                                        </p:attrNameLst>
                                      </p:cBhvr>
                                      <p:tavLst>
                                        <p:tav tm="0">
                                          <p:val>
                                            <p:fltVal val="0.5"/>
                                          </p:val>
                                        </p:tav>
                                        <p:tav tm="100000">
                                          <p:val>
                                            <p:strVal val="#ppt_x"/>
                                          </p:val>
                                        </p:tav>
                                      </p:tavLst>
                                    </p:anim>
                                    <p:anim calcmode="lin" valueType="num">
                                      <p:cBhvr>
                                        <p:cTn id="43" dur="1000" fill="hold"/>
                                        <p:tgtEl>
                                          <p:spTgt spid="4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ppt_x</p:attrName>
                                        </p:attrNameLst>
                                      </p:cBhvr>
                                      <p:tavLst>
                                        <p:tav tm="0">
                                          <p:val>
                                            <p:fltVal val="0.5"/>
                                          </p:val>
                                        </p:tav>
                                        <p:tav tm="100000">
                                          <p:val>
                                            <p:strVal val="#ppt_x"/>
                                          </p:val>
                                        </p:tav>
                                      </p:tavLst>
                                    </p:anim>
                                    <p:anim calcmode="lin" valueType="num">
                                      <p:cBhvr>
                                        <p:cTn id="49" dur="1000" fill="hold"/>
                                        <p:tgtEl>
                                          <p:spTgt spid="4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ppt_x</p:attrName>
                                        </p:attrNameLst>
                                      </p:cBhvr>
                                      <p:tavLst>
                                        <p:tav tm="0">
                                          <p:val>
                                            <p:fltVal val="0.5"/>
                                          </p:val>
                                        </p:tav>
                                        <p:tav tm="100000">
                                          <p:val>
                                            <p:strVal val="#ppt_x"/>
                                          </p:val>
                                        </p:tav>
                                      </p:tavLst>
                                    </p:anim>
                                    <p:anim calcmode="lin" valueType="num">
                                      <p:cBhvr>
                                        <p:cTn id="55" dur="1000" fill="hold"/>
                                        <p:tgtEl>
                                          <p:spTgt spid="46"/>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15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1000" fill="hold"/>
                                        <p:tgtEl>
                                          <p:spTgt spid="47"/>
                                        </p:tgtEl>
                                        <p:attrNameLst>
                                          <p:attrName>ppt_w</p:attrName>
                                        </p:attrNameLst>
                                      </p:cBhvr>
                                      <p:tavLst>
                                        <p:tav tm="0">
                                          <p:val>
                                            <p:fltVal val="0"/>
                                          </p:val>
                                        </p:tav>
                                        <p:tav tm="100000">
                                          <p:val>
                                            <p:strVal val="#ppt_w"/>
                                          </p:val>
                                        </p:tav>
                                      </p:tavLst>
                                    </p:anim>
                                    <p:anim calcmode="lin" valueType="num">
                                      <p:cBhvr>
                                        <p:cTn id="59" dur="1000" fill="hold"/>
                                        <p:tgtEl>
                                          <p:spTgt spid="47"/>
                                        </p:tgtEl>
                                        <p:attrNameLst>
                                          <p:attrName>ppt_h</p:attrName>
                                        </p:attrNameLst>
                                      </p:cBhvr>
                                      <p:tavLst>
                                        <p:tav tm="0">
                                          <p:val>
                                            <p:fltVal val="0"/>
                                          </p:val>
                                        </p:tav>
                                        <p:tav tm="100000">
                                          <p:val>
                                            <p:strVal val="#ppt_h"/>
                                          </p:val>
                                        </p:tav>
                                      </p:tavLst>
                                    </p:anim>
                                    <p:anim calcmode="lin" valueType="num">
                                      <p:cBhvr>
                                        <p:cTn id="60" dur="1000" fill="hold"/>
                                        <p:tgtEl>
                                          <p:spTgt spid="47"/>
                                        </p:tgtEl>
                                        <p:attrNameLst>
                                          <p:attrName>ppt_x</p:attrName>
                                        </p:attrNameLst>
                                      </p:cBhvr>
                                      <p:tavLst>
                                        <p:tav tm="0">
                                          <p:val>
                                            <p:fltVal val="0.5"/>
                                          </p:val>
                                        </p:tav>
                                        <p:tav tm="100000">
                                          <p:val>
                                            <p:strVal val="#ppt_x"/>
                                          </p:val>
                                        </p:tav>
                                      </p:tavLst>
                                    </p:anim>
                                    <p:anim calcmode="lin" valueType="num">
                                      <p:cBhvr>
                                        <p:cTn id="61" dur="1000" fill="hold"/>
                                        <p:tgtEl>
                                          <p:spTgt spid="47"/>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15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1000" fill="hold"/>
                                        <p:tgtEl>
                                          <p:spTgt spid="48"/>
                                        </p:tgtEl>
                                        <p:attrNameLst>
                                          <p:attrName>ppt_w</p:attrName>
                                        </p:attrNameLst>
                                      </p:cBhvr>
                                      <p:tavLst>
                                        <p:tav tm="0">
                                          <p:val>
                                            <p:fltVal val="0"/>
                                          </p:val>
                                        </p:tav>
                                        <p:tav tm="100000">
                                          <p:val>
                                            <p:strVal val="#ppt_w"/>
                                          </p:val>
                                        </p:tav>
                                      </p:tavLst>
                                    </p:anim>
                                    <p:anim calcmode="lin" valueType="num">
                                      <p:cBhvr>
                                        <p:cTn id="65" dur="1000" fill="hold"/>
                                        <p:tgtEl>
                                          <p:spTgt spid="48"/>
                                        </p:tgtEl>
                                        <p:attrNameLst>
                                          <p:attrName>ppt_h</p:attrName>
                                        </p:attrNameLst>
                                      </p:cBhvr>
                                      <p:tavLst>
                                        <p:tav tm="0">
                                          <p:val>
                                            <p:fltVal val="0"/>
                                          </p:val>
                                        </p:tav>
                                        <p:tav tm="100000">
                                          <p:val>
                                            <p:strVal val="#ppt_h"/>
                                          </p:val>
                                        </p:tav>
                                      </p:tavLst>
                                    </p:anim>
                                    <p:anim calcmode="lin" valueType="num">
                                      <p:cBhvr>
                                        <p:cTn id="66" dur="1000" fill="hold"/>
                                        <p:tgtEl>
                                          <p:spTgt spid="48"/>
                                        </p:tgtEl>
                                        <p:attrNameLst>
                                          <p:attrName>ppt_x</p:attrName>
                                        </p:attrNameLst>
                                      </p:cBhvr>
                                      <p:tavLst>
                                        <p:tav tm="0">
                                          <p:val>
                                            <p:fltVal val="0.5"/>
                                          </p:val>
                                        </p:tav>
                                        <p:tav tm="100000">
                                          <p:val>
                                            <p:strVal val="#ppt_x"/>
                                          </p:val>
                                        </p:tav>
                                      </p:tavLst>
                                    </p:anim>
                                    <p:anim calcmode="lin" valueType="num">
                                      <p:cBhvr>
                                        <p:cTn id="67" dur="1000" fill="hold"/>
                                        <p:tgtEl>
                                          <p:spTgt spid="48"/>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fltVal val="0"/>
                                          </p:val>
                                        </p:tav>
                                        <p:tav tm="100000">
                                          <p:val>
                                            <p:strVal val="#ppt_w"/>
                                          </p:val>
                                        </p:tav>
                                      </p:tavLst>
                                    </p:anim>
                                    <p:anim calcmode="lin" valueType="num">
                                      <p:cBhvr>
                                        <p:cTn id="71" dur="1000" fill="hold"/>
                                        <p:tgtEl>
                                          <p:spTgt spid="49"/>
                                        </p:tgtEl>
                                        <p:attrNameLst>
                                          <p:attrName>ppt_h</p:attrName>
                                        </p:attrNameLst>
                                      </p:cBhvr>
                                      <p:tavLst>
                                        <p:tav tm="0">
                                          <p:val>
                                            <p:fltVal val="0"/>
                                          </p:val>
                                        </p:tav>
                                        <p:tav tm="100000">
                                          <p:val>
                                            <p:strVal val="#ppt_h"/>
                                          </p:val>
                                        </p:tav>
                                      </p:tavLst>
                                    </p:anim>
                                    <p:anim calcmode="lin" valueType="num">
                                      <p:cBhvr>
                                        <p:cTn id="72" dur="1000" fill="hold"/>
                                        <p:tgtEl>
                                          <p:spTgt spid="49"/>
                                        </p:tgtEl>
                                        <p:attrNameLst>
                                          <p:attrName>ppt_x</p:attrName>
                                        </p:attrNameLst>
                                      </p:cBhvr>
                                      <p:tavLst>
                                        <p:tav tm="0">
                                          <p:val>
                                            <p:fltVal val="0.5"/>
                                          </p:val>
                                        </p:tav>
                                        <p:tav tm="100000">
                                          <p:val>
                                            <p:strVal val="#ppt_x"/>
                                          </p:val>
                                        </p:tav>
                                      </p:tavLst>
                                    </p:anim>
                                    <p:anim calcmode="lin" valueType="num">
                                      <p:cBhvr>
                                        <p:cTn id="73" dur="1000" fill="hold"/>
                                        <p:tgtEl>
                                          <p:spTgt spid="49"/>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p:cTn id="76" dur="1000" fill="hold"/>
                                        <p:tgtEl>
                                          <p:spTgt spid="50"/>
                                        </p:tgtEl>
                                        <p:attrNameLst>
                                          <p:attrName>ppt_w</p:attrName>
                                        </p:attrNameLst>
                                      </p:cBhvr>
                                      <p:tavLst>
                                        <p:tav tm="0">
                                          <p:val>
                                            <p:fltVal val="0"/>
                                          </p:val>
                                        </p:tav>
                                        <p:tav tm="100000">
                                          <p:val>
                                            <p:strVal val="#ppt_w"/>
                                          </p:val>
                                        </p:tav>
                                      </p:tavLst>
                                    </p:anim>
                                    <p:anim calcmode="lin" valueType="num">
                                      <p:cBhvr>
                                        <p:cTn id="77" dur="1000" fill="hold"/>
                                        <p:tgtEl>
                                          <p:spTgt spid="50"/>
                                        </p:tgtEl>
                                        <p:attrNameLst>
                                          <p:attrName>ppt_h</p:attrName>
                                        </p:attrNameLst>
                                      </p:cBhvr>
                                      <p:tavLst>
                                        <p:tav tm="0">
                                          <p:val>
                                            <p:fltVal val="0"/>
                                          </p:val>
                                        </p:tav>
                                        <p:tav tm="100000">
                                          <p:val>
                                            <p:strVal val="#ppt_h"/>
                                          </p:val>
                                        </p:tav>
                                      </p:tavLst>
                                    </p:anim>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1000" fill="hold"/>
                                        <p:tgtEl>
                                          <p:spTgt spid="51"/>
                                        </p:tgtEl>
                                        <p:attrNameLst>
                                          <p:attrName>ppt_w</p:attrName>
                                        </p:attrNameLst>
                                      </p:cBhvr>
                                      <p:tavLst>
                                        <p:tav tm="0">
                                          <p:val>
                                            <p:fltVal val="0"/>
                                          </p:val>
                                        </p:tav>
                                        <p:tav tm="100000">
                                          <p:val>
                                            <p:strVal val="#ppt_w"/>
                                          </p:val>
                                        </p:tav>
                                      </p:tavLst>
                                    </p:anim>
                                    <p:anim calcmode="lin" valueType="num">
                                      <p:cBhvr>
                                        <p:cTn id="83" dur="1000" fill="hold"/>
                                        <p:tgtEl>
                                          <p:spTgt spid="51"/>
                                        </p:tgtEl>
                                        <p:attrNameLst>
                                          <p:attrName>ppt_h</p:attrName>
                                        </p:attrNameLst>
                                      </p:cBhvr>
                                      <p:tavLst>
                                        <p:tav tm="0">
                                          <p:val>
                                            <p:fltVal val="0"/>
                                          </p:val>
                                        </p:tav>
                                        <p:tav tm="100000">
                                          <p:val>
                                            <p:strVal val="#ppt_h"/>
                                          </p:val>
                                        </p:tav>
                                      </p:tavLst>
                                    </p:anim>
                                    <p:anim calcmode="lin" valueType="num">
                                      <p:cBhvr>
                                        <p:cTn id="84" dur="1000" fill="hold"/>
                                        <p:tgtEl>
                                          <p:spTgt spid="51"/>
                                        </p:tgtEl>
                                        <p:attrNameLst>
                                          <p:attrName>ppt_x</p:attrName>
                                        </p:attrNameLst>
                                      </p:cBhvr>
                                      <p:tavLst>
                                        <p:tav tm="0">
                                          <p:val>
                                            <p:fltVal val="0.5"/>
                                          </p:val>
                                        </p:tav>
                                        <p:tav tm="100000">
                                          <p:val>
                                            <p:strVal val="#ppt_x"/>
                                          </p:val>
                                        </p:tav>
                                      </p:tavLst>
                                    </p:anim>
                                    <p:anim calcmode="lin" valueType="num">
                                      <p:cBhvr>
                                        <p:cTn id="85" dur="1000" fill="hold"/>
                                        <p:tgtEl>
                                          <p:spTgt spid="51"/>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1000"/>
                                  </p:stCondLst>
                                  <p:childTnLst>
                                    <p:set>
                                      <p:cBhvr>
                                        <p:cTn id="87" dur="1" fill="hold">
                                          <p:stCondLst>
                                            <p:cond delay="0"/>
                                          </p:stCondLst>
                                        </p:cTn>
                                        <p:tgtEl>
                                          <p:spTgt spid="52"/>
                                        </p:tgtEl>
                                        <p:attrNameLst>
                                          <p:attrName>style.visibility</p:attrName>
                                        </p:attrNameLst>
                                      </p:cBhvr>
                                      <p:to>
                                        <p:strVal val="visible"/>
                                      </p:to>
                                    </p:set>
                                    <p:anim calcmode="lin" valueType="num">
                                      <p:cBhvr>
                                        <p:cTn id="88" dur="1000" fill="hold"/>
                                        <p:tgtEl>
                                          <p:spTgt spid="52"/>
                                        </p:tgtEl>
                                        <p:attrNameLst>
                                          <p:attrName>ppt_w</p:attrName>
                                        </p:attrNameLst>
                                      </p:cBhvr>
                                      <p:tavLst>
                                        <p:tav tm="0">
                                          <p:val>
                                            <p:fltVal val="0"/>
                                          </p:val>
                                        </p:tav>
                                        <p:tav tm="100000">
                                          <p:val>
                                            <p:strVal val="#ppt_w"/>
                                          </p:val>
                                        </p:tav>
                                      </p:tavLst>
                                    </p:anim>
                                    <p:anim calcmode="lin" valueType="num">
                                      <p:cBhvr>
                                        <p:cTn id="89" dur="1000" fill="hold"/>
                                        <p:tgtEl>
                                          <p:spTgt spid="52"/>
                                        </p:tgtEl>
                                        <p:attrNameLst>
                                          <p:attrName>ppt_h</p:attrName>
                                        </p:attrNameLst>
                                      </p:cBhvr>
                                      <p:tavLst>
                                        <p:tav tm="0">
                                          <p:val>
                                            <p:fltVal val="0"/>
                                          </p:val>
                                        </p:tav>
                                        <p:tav tm="100000">
                                          <p:val>
                                            <p:strVal val="#ppt_h"/>
                                          </p:val>
                                        </p:tav>
                                      </p:tavLst>
                                    </p:anim>
                                    <p:anim calcmode="lin" valueType="num">
                                      <p:cBhvr>
                                        <p:cTn id="90" dur="1000" fill="hold"/>
                                        <p:tgtEl>
                                          <p:spTgt spid="52"/>
                                        </p:tgtEl>
                                        <p:attrNameLst>
                                          <p:attrName>ppt_x</p:attrName>
                                        </p:attrNameLst>
                                      </p:cBhvr>
                                      <p:tavLst>
                                        <p:tav tm="0">
                                          <p:val>
                                            <p:fltVal val="0.5"/>
                                          </p:val>
                                        </p:tav>
                                        <p:tav tm="100000">
                                          <p:val>
                                            <p:strVal val="#ppt_x"/>
                                          </p:val>
                                        </p:tav>
                                      </p:tavLst>
                                    </p:anim>
                                    <p:anim calcmode="lin" valueType="num">
                                      <p:cBhvr>
                                        <p:cTn id="91" dur="1000" fill="hold"/>
                                        <p:tgtEl>
                                          <p:spTgt spid="52"/>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fltVal val="0"/>
                                          </p:val>
                                        </p:tav>
                                        <p:tav tm="100000">
                                          <p:val>
                                            <p:strVal val="#ppt_w"/>
                                          </p:val>
                                        </p:tav>
                                      </p:tavLst>
                                    </p:anim>
                                    <p:anim calcmode="lin" valueType="num">
                                      <p:cBhvr>
                                        <p:cTn id="95" dur="1000" fill="hold"/>
                                        <p:tgtEl>
                                          <p:spTgt spid="53"/>
                                        </p:tgtEl>
                                        <p:attrNameLst>
                                          <p:attrName>ppt_h</p:attrName>
                                        </p:attrNameLst>
                                      </p:cBhvr>
                                      <p:tavLst>
                                        <p:tav tm="0">
                                          <p:val>
                                            <p:fltVal val="0"/>
                                          </p:val>
                                        </p:tav>
                                        <p:tav tm="100000">
                                          <p:val>
                                            <p:strVal val="#ppt_h"/>
                                          </p:val>
                                        </p:tav>
                                      </p:tavLst>
                                    </p:anim>
                                    <p:anim calcmode="lin" valueType="num">
                                      <p:cBhvr>
                                        <p:cTn id="96" dur="1000" fill="hold"/>
                                        <p:tgtEl>
                                          <p:spTgt spid="53"/>
                                        </p:tgtEl>
                                        <p:attrNameLst>
                                          <p:attrName>ppt_x</p:attrName>
                                        </p:attrNameLst>
                                      </p:cBhvr>
                                      <p:tavLst>
                                        <p:tav tm="0">
                                          <p:val>
                                            <p:fltVal val="0.5"/>
                                          </p:val>
                                        </p:tav>
                                        <p:tav tm="100000">
                                          <p:val>
                                            <p:strVal val="#ppt_x"/>
                                          </p:val>
                                        </p:tav>
                                      </p:tavLst>
                                    </p:anim>
                                    <p:anim calcmode="lin" valueType="num">
                                      <p:cBhvr>
                                        <p:cTn id="97" dur="1000" fill="hold"/>
                                        <p:tgtEl>
                                          <p:spTgt spid="53"/>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50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1000" fill="hold"/>
                                        <p:tgtEl>
                                          <p:spTgt spid="54"/>
                                        </p:tgtEl>
                                        <p:attrNameLst>
                                          <p:attrName>ppt_w</p:attrName>
                                        </p:attrNameLst>
                                      </p:cBhvr>
                                      <p:tavLst>
                                        <p:tav tm="0">
                                          <p:val>
                                            <p:fltVal val="0"/>
                                          </p:val>
                                        </p:tav>
                                        <p:tav tm="100000">
                                          <p:val>
                                            <p:strVal val="#ppt_w"/>
                                          </p:val>
                                        </p:tav>
                                      </p:tavLst>
                                    </p:anim>
                                    <p:anim calcmode="lin" valueType="num">
                                      <p:cBhvr>
                                        <p:cTn id="101" dur="1000" fill="hold"/>
                                        <p:tgtEl>
                                          <p:spTgt spid="54"/>
                                        </p:tgtEl>
                                        <p:attrNameLst>
                                          <p:attrName>ppt_h</p:attrName>
                                        </p:attrNameLst>
                                      </p:cBhvr>
                                      <p:tavLst>
                                        <p:tav tm="0">
                                          <p:val>
                                            <p:fltVal val="0"/>
                                          </p:val>
                                        </p:tav>
                                        <p:tav tm="100000">
                                          <p:val>
                                            <p:strVal val="#ppt_h"/>
                                          </p:val>
                                        </p:tav>
                                      </p:tavLst>
                                    </p:anim>
                                    <p:anim calcmode="lin" valueType="num">
                                      <p:cBhvr>
                                        <p:cTn id="102" dur="1000" fill="hold"/>
                                        <p:tgtEl>
                                          <p:spTgt spid="54"/>
                                        </p:tgtEl>
                                        <p:attrNameLst>
                                          <p:attrName>ppt_x</p:attrName>
                                        </p:attrNameLst>
                                      </p:cBhvr>
                                      <p:tavLst>
                                        <p:tav tm="0">
                                          <p:val>
                                            <p:fltVal val="0.5"/>
                                          </p:val>
                                        </p:tav>
                                        <p:tav tm="100000">
                                          <p:val>
                                            <p:strVal val="#ppt_x"/>
                                          </p:val>
                                        </p:tav>
                                      </p:tavLst>
                                    </p:anim>
                                    <p:anim calcmode="lin" valueType="num">
                                      <p:cBhvr>
                                        <p:cTn id="103" dur="1000" fill="hold"/>
                                        <p:tgtEl>
                                          <p:spTgt spid="54"/>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300034">
                                            <p:txEl>
                                              <p:pRg st="0" end="0"/>
                                            </p:txEl>
                                          </p:spTgt>
                                        </p:tgtEl>
                                        <p:attrNameLst>
                                          <p:attrName>style.visibility</p:attrName>
                                        </p:attrNameLst>
                                      </p:cBhvr>
                                      <p:to>
                                        <p:strVal val="visible"/>
                                      </p:to>
                                    </p:set>
                                    <p:animEffect transition="in" filter="barn(inVertical)">
                                      <p:cBhvr>
                                        <p:cTn id="108" dur="500"/>
                                        <p:tgtEl>
                                          <p:spTgt spid="300034">
                                            <p:txEl>
                                              <p:pRg st="0" end="0"/>
                                            </p:txEl>
                                          </p:spTgt>
                                        </p:tgtEl>
                                      </p:cBhvr>
                                    </p:animEffect>
                                  </p:childTnLst>
                                </p:cTn>
                              </p:par>
                              <p:par>
                                <p:cTn id="109" presetID="16" presetClass="entr" presetSubtype="21" fill="hold" nodeType="withEffect">
                                  <p:stCondLst>
                                    <p:cond delay="0"/>
                                  </p:stCondLst>
                                  <p:childTnLst>
                                    <p:set>
                                      <p:cBhvr>
                                        <p:cTn id="110" dur="1" fill="hold">
                                          <p:stCondLst>
                                            <p:cond delay="0"/>
                                          </p:stCondLst>
                                        </p:cTn>
                                        <p:tgtEl>
                                          <p:spTgt spid="300034">
                                            <p:txEl>
                                              <p:pRg st="1" end="1"/>
                                            </p:txEl>
                                          </p:spTgt>
                                        </p:tgtEl>
                                        <p:attrNameLst>
                                          <p:attrName>style.visibility</p:attrName>
                                        </p:attrNameLst>
                                      </p:cBhvr>
                                      <p:to>
                                        <p:strVal val="visible"/>
                                      </p:to>
                                    </p:set>
                                    <p:animEffect transition="in" filter="barn(inVertical)">
                                      <p:cBhvr>
                                        <p:cTn id="111" dur="500"/>
                                        <p:tgtEl>
                                          <p:spTgt spid="300034">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5">
                                            <p:txEl>
                                              <p:pRg st="0" end="0"/>
                                            </p:txEl>
                                          </p:spTgt>
                                        </p:tgtEl>
                                        <p:attrNameLst>
                                          <p:attrName>style.visibility</p:attrName>
                                        </p:attrNameLst>
                                      </p:cBhvr>
                                      <p:to>
                                        <p:strVal val="visible"/>
                                      </p:to>
                                    </p:set>
                                    <p:animEffect transition="in" filter="barn(inVertical)">
                                      <p:cBhvr>
                                        <p:cTn id="116" dur="500"/>
                                        <p:tgtEl>
                                          <p:spTgt spid="5">
                                            <p:txEl>
                                              <p:pRg st="0" end="0"/>
                                            </p:txEl>
                                          </p:spTgt>
                                        </p:tgtEl>
                                      </p:cBhvr>
                                    </p:animEffect>
                                  </p:childTnLst>
                                </p:cTn>
                              </p:par>
                              <p:par>
                                <p:cTn id="117" presetID="16" presetClass="entr" presetSubtype="21" fill="hold" nodeType="withEffect">
                                  <p:stCondLst>
                                    <p:cond delay="0"/>
                                  </p:stCondLst>
                                  <p:childTnLst>
                                    <p:set>
                                      <p:cBhvr>
                                        <p:cTn id="118" dur="1" fill="hold">
                                          <p:stCondLst>
                                            <p:cond delay="0"/>
                                          </p:stCondLst>
                                        </p:cTn>
                                        <p:tgtEl>
                                          <p:spTgt spid="5">
                                            <p:txEl>
                                              <p:pRg st="1" end="1"/>
                                            </p:txEl>
                                          </p:spTgt>
                                        </p:tgtEl>
                                        <p:attrNameLst>
                                          <p:attrName>style.visibility</p:attrName>
                                        </p:attrNameLst>
                                      </p:cBhvr>
                                      <p:to>
                                        <p:strVal val="visible"/>
                                      </p:to>
                                    </p:set>
                                    <p:animEffect transition="in" filter="barn(inVertical)">
                                      <p:cBhvr>
                                        <p:cTn id="1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3" grpId="0" bldLvl="0" animBg="1"/>
      <p:bldP spid="46" grpId="0" bldLvl="0" animBg="1"/>
      <p:bldP spid="47" grpId="0" bldLvl="0" animBg="1"/>
      <p:bldP spid="49" grpId="0" bldLvl="0" animBg="1"/>
      <p:bldP spid="50" grpId="0" bldLvl="0" animBg="1"/>
      <p:bldP spid="52" grpId="0" bldLvl="0" animBg="1"/>
      <p:bldP spid="5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ốn Sách Trang Đọc - Miễn Phí vector hình ảnh trên Pixab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7320" y="370840"/>
            <a:ext cx="10320655" cy="61163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3041650" y="1974712"/>
            <a:ext cx="353246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dirty="0" smtClean="0">
                <a:solidFill>
                  <a:srgbClr val="0000FF"/>
                </a:solidFill>
                <a:latin typeface="Times New Roman" panose="02020603050405020304" pitchFamily="18" charset="0"/>
                <a:ea typeface="Helvetica Neue"/>
                <a:cs typeface="Times New Roman" panose="02020603050405020304" pitchFamily="18" charset="0"/>
              </a:rPr>
              <a:t> 3:</a:t>
            </a:r>
            <a:r>
              <a:rPr lang="en-US" altLang="en-US" sz="4400" b="1" dirty="0" smtClean="0">
                <a:solidFill>
                  <a:srgbClr val="FF0000"/>
                </a:solidFill>
                <a:latin typeface="Times New Roman" panose="02020603050405020304" pitchFamily="18" charset="0"/>
                <a:ea typeface="Helvetica Neue"/>
                <a:cs typeface="Times New Roman" panose="02020603050405020304" pitchFamily="18" charset="0"/>
              </a:rPr>
              <a:t> </a:t>
            </a:r>
            <a:endParaRPr lang="en-US" altLang="en-US" sz="4400" b="1" dirty="0" smtClean="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4400" b="1" dirty="0" smtClean="0">
                <a:solidFill>
                  <a:srgbClr val="FF0000"/>
                </a:solidFill>
                <a:latin typeface="Times New Roman" panose="02020603050405020304" pitchFamily="18" charset="0"/>
                <a:ea typeface="Helvetica Neue"/>
                <a:cs typeface="Times New Roman" panose="02020603050405020304" pitchFamily="18" charset="0"/>
              </a:rPr>
              <a:t>SIÊNG NĂNG, KIÊN TRÌ</a:t>
            </a:r>
            <a:endParaRPr lang="en-US" altLang="en-US" sz="4400" b="1" dirty="0" smtClean="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6773375" y="287876"/>
            <a:ext cx="4461123" cy="5090160"/>
            <a:chOff x="6787345" y="127221"/>
            <a:chExt cx="4461123" cy="5090160"/>
          </a:xfrm>
        </p:grpSpPr>
        <p:sp>
          <p:nvSpPr>
            <p:cNvPr id="14" name="Rectangle 13"/>
            <p:cNvSpPr/>
            <p:nvPr/>
          </p:nvSpPr>
          <p:spPr>
            <a:xfrm>
              <a:off x="6787345" y="127221"/>
              <a:ext cx="309880" cy="768350"/>
            </a:xfrm>
            <a:prstGeom prst="rect">
              <a:avLst/>
            </a:prstGeom>
          </p:spPr>
          <p:txBody>
            <a:bodyPr wrap="none">
              <a:spAutoFit/>
            </a:bodyPr>
            <a:lstStyle/>
            <a:p>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15" name="Google Shape;125;p5"/>
            <p:cNvPicPr preferRelativeResize="0"/>
            <p:nvPr/>
          </p:nvPicPr>
          <p:blipFill rotWithShape="1">
            <a:blip r:embed="rId2"/>
            <a:srcRect/>
            <a:stretch>
              <a:fillRect/>
            </a:stretch>
          </p:blipFill>
          <p:spPr>
            <a:xfrm>
              <a:off x="7184855" y="1319751"/>
              <a:ext cx="4063365" cy="3897630"/>
            </a:xfrm>
            <a:prstGeom prst="rect">
              <a:avLst/>
            </a:prstGeom>
            <a:noFill/>
            <a:ln>
              <a:noFill/>
            </a:ln>
          </p:spPr>
        </p:pic>
        <p:sp>
          <p:nvSpPr>
            <p:cNvPr id="16" name="文本框 6"/>
            <p:cNvSpPr txBox="1"/>
            <p:nvPr/>
          </p:nvSpPr>
          <p:spPr>
            <a:xfrm>
              <a:off x="7014761" y="3447166"/>
              <a:ext cx="4233707" cy="768350"/>
            </a:xfrm>
            <a:prstGeom prst="rect">
              <a:avLst/>
            </a:prstGeom>
            <a:noFill/>
          </p:spPr>
          <p:txBody>
            <a:bodyPr wrap="square" rtlCol="0">
              <a:spAutoFit/>
            </a:bodyPr>
            <a:lstStyle/>
            <a:p>
              <a:pPr algn="ctr"/>
              <a:r>
                <a:rPr lang="en-US" altLang="zh-CN" sz="4400" b="1" dirty="0" smtClean="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rPr>
                <a:t>LUYỆN TẬP</a:t>
              </a:r>
              <a:endParaRPr lang="zh-CN" altLang="en-US" sz="4400" b="1" dirty="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1" name="Google Shape;165;p9"/>
          <p:cNvPicPr preferRelativeResize="0"/>
          <p:nvPr/>
        </p:nvPicPr>
        <p:blipFill rotWithShape="1">
          <a:blip r:embed="rId1"/>
          <a:srcRect l="18975" t="9789" r="12467"/>
          <a:stretch>
            <a:fillRect/>
          </a:stretch>
        </p:blipFill>
        <p:spPr>
          <a:xfrm>
            <a:off x="10166350" y="5614670"/>
            <a:ext cx="2124075" cy="1186815"/>
          </a:xfrm>
          <a:prstGeom prst="rect">
            <a:avLst/>
          </a:prstGeom>
          <a:noFill/>
          <a:ln>
            <a:noFill/>
          </a:ln>
        </p:spPr>
      </p:pic>
      <p:pic>
        <p:nvPicPr>
          <p:cNvPr id="12"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75" y="-20320"/>
            <a:ext cx="4139565"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1624598" y="156130"/>
            <a:ext cx="7033562"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ctr" fontAlgn="base">
              <a:lnSpc>
                <a:spcPct val="150000"/>
              </a:lnSpc>
              <a:spcBef>
                <a:spcPct val="0"/>
              </a:spcBef>
              <a:spcAft>
                <a:spcPct val="0"/>
              </a:spcAft>
            </a:pPr>
            <a:r>
              <a:rPr lang="en-US" altLang="en-US" sz="2000" b="1" dirty="0" smtClean="0">
                <a:solidFill>
                  <a:srgbClr val="0070C0"/>
                </a:solidFill>
                <a:latin typeface="Times New Roman" panose="02020603050405020304" pitchFamily="18" charset="0"/>
                <a:cs typeface="Times New Roman" panose="02020603050405020304" pitchFamily="18" charset="0"/>
              </a:rPr>
              <a:t>  THẢO LUẬN NHÓM</a:t>
            </a:r>
            <a:endParaRPr lang="en-US" altLang="en-US" sz="2000" b="1" dirty="0" smtClean="0">
              <a:solidFill>
                <a:srgbClr val="0070C0"/>
              </a:solidFill>
              <a:latin typeface="Times New Roman" panose="02020603050405020304" pitchFamily="18" charset="0"/>
              <a:cs typeface="Times New Roman" panose="02020603050405020304" pitchFamily="18" charset="0"/>
            </a:endParaRPr>
          </a:p>
        </p:txBody>
      </p:sp>
      <p:pic>
        <p:nvPicPr>
          <p:cNvPr id="2052" name="Shape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95" y="893531"/>
            <a:ext cx="2882900" cy="2079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5362" y="893524"/>
            <a:ext cx="3856284" cy="424878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444500" algn="just">
              <a:lnSpc>
                <a:spcPct val="132000"/>
              </a:lnSpc>
              <a:spcAft>
                <a:spcPts val="200"/>
              </a:spcAft>
            </a:pP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Nhóm</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1: </a:t>
            </a:r>
            <a:r>
              <a:rPr lang="vi-VN" sz="2000" b="1" dirty="0" smtClean="0">
                <a:latin typeface="Times New Roman" panose="02020603050405020304" pitchFamily="18" charset="0"/>
                <a:ea typeface="Arial" panose="020B0604020202020204" pitchFamily="34" charset="0"/>
                <a:cs typeface="Times New Roman" panose="02020603050405020304" pitchFamily="18" charset="0"/>
              </a:rPr>
              <a:t>T</a:t>
            </a:r>
            <a:r>
              <a:rPr lang="en-US" sz="2000" b="1" dirty="0">
                <a:latin typeface="Times New Roman" panose="02020603050405020304" pitchFamily="18" charset="0"/>
                <a:ea typeface="Arial" panose="020B0604020202020204" pitchFamily="34" charset="0"/>
                <a:cs typeface="Times New Roman" panose="02020603050405020304" pitchFamily="18" charset="0"/>
              </a:rPr>
              <a:t>ì</a:t>
            </a:r>
            <a:r>
              <a:rPr lang="vi-VN" sz="2000" b="1" dirty="0" smtClean="0">
                <a:latin typeface="Times New Roman" panose="02020603050405020304" pitchFamily="18" charset="0"/>
                <a:ea typeface="Arial" panose="020B0604020202020204" pitchFamily="34" charset="0"/>
                <a:cs typeface="Times New Roman" panose="02020603050405020304" pitchFamily="18" charset="0"/>
              </a:rPr>
              <a:t>nh </a:t>
            </a:r>
            <a:r>
              <a:rPr lang="vi-VN" sz="2000" b="1" dirty="0">
                <a:latin typeface="Times New Roman" panose="02020603050405020304" pitchFamily="18" charset="0"/>
                <a:ea typeface="Arial" panose="020B0604020202020204" pitchFamily="34" charset="0"/>
                <a:cs typeface="Times New Roman" panose="02020603050405020304" pitchFamily="18" charset="0"/>
              </a:rPr>
              <a:t>huống </a:t>
            </a:r>
            <a:r>
              <a:rPr lang="vi-VN" sz="2000" b="1" dirty="0" smtClean="0">
                <a:latin typeface="Times New Roman" panose="02020603050405020304" pitchFamily="18" charset="0"/>
                <a:ea typeface="Arial" panose="020B0604020202020204" pitchFamily="34" charset="0"/>
                <a:cs typeface="Times New Roman" panose="02020603050405020304" pitchFamily="18" charset="0"/>
              </a:rPr>
              <a:t>1</a:t>
            </a:r>
            <a:endParaRPr lang="en-US" sz="2000" b="1" dirty="0" smtClean="0">
              <a:latin typeface="Times New Roman" panose="02020603050405020304" pitchFamily="18" charset="0"/>
              <a:ea typeface="Arial" panose="020B0604020202020204" pitchFamily="34" charset="0"/>
              <a:cs typeface="Times New Roman" panose="02020603050405020304" pitchFamily="18" charset="0"/>
            </a:endParaRPr>
          </a:p>
          <a:p>
            <a:pPr indent="444500" algn="just">
              <a:lnSpc>
                <a:spcPct val="132000"/>
              </a:lnSpc>
              <a:spcAft>
                <a:spcPts val="200"/>
              </a:spcAft>
            </a:pPr>
            <a:r>
              <a:rPr lang="vi-VN" sz="2000" dirty="0" smtClean="0">
                <a:latin typeface="Times New Roman" panose="02020603050405020304" pitchFamily="18" charset="0"/>
                <a:ea typeface="Cambria" panose="02040503050406030204" pitchFamily="18" charset="0"/>
                <a:cs typeface="Times New Roman" panose="02020603050405020304" pitchFamily="18" charset="0"/>
              </a:rPr>
              <a:t>Hôm </a:t>
            </a:r>
            <a:r>
              <a:rPr lang="vi-VN" sz="2000" dirty="0">
                <a:latin typeface="Times New Roman" panose="02020603050405020304" pitchFamily="18" charset="0"/>
                <a:ea typeface="Cambria" panose="02040503050406030204" pitchFamily="18" charset="0"/>
                <a:cs typeface="Times New Roman" panose="02020603050405020304" pitchFamily="18" charset="0"/>
              </a:rPr>
              <a:t>nay trời mưa to, em lưỡng lự có nên đi học võ hay </a:t>
            </a:r>
            <a:r>
              <a:rPr lang="vi-VN" sz="2000" dirty="0" smtClean="0">
                <a:latin typeface="Times New Roman" panose="02020603050405020304" pitchFamily="18" charset="0"/>
                <a:ea typeface="Cambria" panose="02040503050406030204" pitchFamily="18" charset="0"/>
                <a:cs typeface="Times New Roman" panose="02020603050405020304" pitchFamily="18" charset="0"/>
              </a:rPr>
              <a:t>không.</a:t>
            </a:r>
            <a:endParaRPr lang="en-US" sz="2000" dirty="0" smtClean="0">
              <a:latin typeface="Times New Roman" panose="02020603050405020304" pitchFamily="18" charset="0"/>
              <a:ea typeface="Cambria" panose="02040503050406030204" pitchFamily="18" charset="0"/>
              <a:cs typeface="Times New Roman" panose="02020603050405020304" pitchFamily="18" charset="0"/>
            </a:endParaRPr>
          </a:p>
          <a:p>
            <a:pPr indent="444500" algn="just">
              <a:lnSpc>
                <a:spcPct val="132000"/>
              </a:lnSpc>
              <a:spcAft>
                <a:spcPts val="200"/>
              </a:spcAft>
            </a:pPr>
            <a:r>
              <a:rPr lang="vi-VN" sz="2000" dirty="0" smtClean="0">
                <a:latin typeface="Times New Roman" panose="02020603050405020304" pitchFamily="18" charset="0"/>
                <a:ea typeface="Cambria" panose="02040503050406030204" pitchFamily="18" charset="0"/>
                <a:cs typeface="Times New Roman" panose="02020603050405020304" pitchFamily="18" charset="0"/>
              </a:rPr>
              <a:t>Em </a:t>
            </a:r>
            <a:r>
              <a:rPr lang="vi-VN" sz="2000" dirty="0">
                <a:latin typeface="Times New Roman" panose="02020603050405020304" pitchFamily="18" charset="0"/>
                <a:ea typeface="Cambria" panose="02040503050406030204" pitchFamily="18" charset="0"/>
                <a:cs typeface="Times New Roman" panose="02020603050405020304" pitchFamily="18" charset="0"/>
              </a:rPr>
              <a:t>chọn cách ứng xử nào? Vì sao?</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lgn="just">
              <a:lnSpc>
                <a:spcPct val="130000"/>
              </a:lnSpc>
              <a:spcBef>
                <a:spcPts val="0"/>
              </a:spcBef>
              <a:spcAft>
                <a:spcPts val="200"/>
              </a:spcAft>
              <a:buClr>
                <a:srgbClr val="000000"/>
              </a:buClr>
              <a:buSzPts val="1000"/>
              <a:buFont typeface="Symbol" panose="05050102010706020507" pitchFamily="18" charset="2"/>
              <a:buChar char="-"/>
              <a:tabLst>
                <a:tab pos="880110" algn="l"/>
              </a:tabLst>
            </a:pPr>
            <a:r>
              <a:rPr lang="vi-VN" sz="2000" i="1" dirty="0">
                <a:latin typeface="Times New Roman" panose="02020603050405020304" pitchFamily="18" charset="0"/>
                <a:ea typeface="Cambria" panose="02040503050406030204" pitchFamily="18" charset="0"/>
                <a:cs typeface="Times New Roman" panose="02020603050405020304" pitchFamily="18" charset="0"/>
              </a:rPr>
              <a:t>Xin phép nghỉ một buổi vì trời mưa.</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lgn="just">
              <a:lnSpc>
                <a:spcPct val="129000"/>
              </a:lnSpc>
              <a:spcBef>
                <a:spcPts val="0"/>
              </a:spcBef>
              <a:spcAft>
                <a:spcPts val="200"/>
              </a:spcAft>
              <a:buClr>
                <a:srgbClr val="000000"/>
              </a:buClr>
              <a:buSzPts val="1000"/>
              <a:buFont typeface="Symbol" panose="05050102010706020507" pitchFamily="18" charset="2"/>
              <a:buChar char="-"/>
              <a:tabLst>
                <a:tab pos="854710" algn="l"/>
              </a:tabLst>
            </a:pPr>
            <a:r>
              <a:rPr lang="vi-VN" sz="2000" i="1" dirty="0">
                <a:latin typeface="Times New Roman" panose="02020603050405020304" pitchFamily="18" charset="0"/>
                <a:ea typeface="Cambria" panose="02040503050406030204" pitchFamily="18" charset="0"/>
                <a:cs typeface="Times New Roman" panose="02020603050405020304" pitchFamily="18" charset="0"/>
              </a:rPr>
              <a:t>Mặc áo mưa đến phòng tập võ.</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lgn="just">
              <a:lnSpc>
                <a:spcPct val="129000"/>
              </a:lnSpc>
              <a:spcBef>
                <a:spcPts val="0"/>
              </a:spcBef>
              <a:spcAft>
                <a:spcPts val="4900"/>
              </a:spcAft>
              <a:buClr>
                <a:srgbClr val="000000"/>
              </a:buClr>
              <a:buSzPts val="1000"/>
              <a:buFont typeface="Symbol" panose="05050102010706020507" pitchFamily="18" charset="2"/>
              <a:buChar char="-"/>
              <a:tabLst>
                <a:tab pos="854710" algn="l"/>
              </a:tabLst>
            </a:pPr>
            <a:r>
              <a:rPr lang="vi-VN" sz="2000" i="1" dirty="0">
                <a:latin typeface="Times New Roman" panose="02020603050405020304" pitchFamily="18" charset="0"/>
                <a:ea typeface="Cambria" panose="02040503050406030204" pitchFamily="18" charset="0"/>
                <a:cs typeface="Times New Roman" panose="02020603050405020304" pitchFamily="18" charset="0"/>
              </a:rPr>
              <a:t>Nhờ sự giúp đỡ của bố mẹ.</a:t>
            </a:r>
            <a:endParaRPr lang="en-US" sz="2000" u="none" strike="noStrike" spc="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2" name="Shape 126"/>
          <p:cNvPicPr/>
          <p:nvPr/>
        </p:nvPicPr>
        <p:blipFill>
          <a:blip r:embed="rId4"/>
          <a:stretch>
            <a:fillRect/>
          </a:stretch>
        </p:blipFill>
        <p:spPr>
          <a:xfrm>
            <a:off x="4458971" y="4482076"/>
            <a:ext cx="2667284" cy="2200910"/>
          </a:xfrm>
          <a:prstGeom prst="rect">
            <a:avLst/>
          </a:prstGeom>
        </p:spPr>
      </p:pic>
      <p:sp>
        <p:nvSpPr>
          <p:cNvPr id="9" name="Rectangle 8"/>
          <p:cNvSpPr/>
          <p:nvPr/>
        </p:nvSpPr>
        <p:spPr>
          <a:xfrm>
            <a:off x="7126087" y="1153813"/>
            <a:ext cx="4814247" cy="41338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30000"/>
              </a:lnSpc>
              <a:spcAft>
                <a:spcPts val="200"/>
              </a:spcAft>
            </a:pP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Nhóm</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2 : </a:t>
            </a:r>
            <a:r>
              <a:rPr lang="en-US" sz="2000" b="1" dirty="0" err="1" smtClean="0">
                <a:latin typeface="Times New Roman" panose="02020603050405020304" pitchFamily="18" charset="0"/>
                <a:ea typeface="Arial" panose="020B0604020202020204" pitchFamily="34" charset="0"/>
                <a:cs typeface="Times New Roman" panose="02020603050405020304" pitchFamily="18" charset="0"/>
              </a:rPr>
              <a:t>Tình</a:t>
            </a: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000" b="1" dirty="0">
                <a:latin typeface="Times New Roman" panose="02020603050405020304" pitchFamily="18" charset="0"/>
                <a:ea typeface="Arial" panose="020B0604020202020204" pitchFamily="34" charset="0"/>
                <a:cs typeface="Times New Roman" panose="02020603050405020304" pitchFamily="18" charset="0"/>
              </a:rPr>
              <a:t>huống </a:t>
            </a:r>
            <a:r>
              <a:rPr lang="vi-VN" sz="2000" b="1" dirty="0" smtClean="0">
                <a:latin typeface="Times New Roman" panose="02020603050405020304" pitchFamily="18" charset="0"/>
                <a:ea typeface="Arial" panose="020B0604020202020204" pitchFamily="34" charset="0"/>
                <a:cs typeface="Times New Roman" panose="02020603050405020304" pitchFamily="18" charset="0"/>
              </a:rPr>
              <a:t>2</a:t>
            </a:r>
            <a:endParaRPr lang="en-US" sz="2000" b="1" dirty="0">
              <a:latin typeface="Times New Roman" panose="02020603050405020304" pitchFamily="18" charset="0"/>
              <a:ea typeface="Arial" panose="020B0604020202020204" pitchFamily="34" charset="0"/>
              <a:cs typeface="Times New Roman" panose="02020603050405020304" pitchFamily="18" charset="0"/>
            </a:endParaRPr>
          </a:p>
          <a:p>
            <a:pPr indent="254000" algn="just">
              <a:lnSpc>
                <a:spcPct val="127000"/>
              </a:lnSpc>
              <a:spcAft>
                <a:spcPts val="200"/>
              </a:spcAft>
            </a:pPr>
            <a:r>
              <a:rPr lang="vi-VN" sz="2000" dirty="0">
                <a:latin typeface="Times New Roman" panose="02020603050405020304" pitchFamily="18" charset="0"/>
                <a:ea typeface="Cambria" panose="02040503050406030204" pitchFamily="18" charset="0"/>
                <a:cs typeface="Times New Roman" panose="02020603050405020304" pitchFamily="18" charset="0"/>
              </a:rPr>
              <a:t>Đêm khuya và bên ngoài trời rất lạnh, em còn bài tập chưa làm xong. Em phân vân không biết nên đi ngủ hay là tiếp tục làm cho xong các bài tập.</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indent="254000" algn="just">
              <a:lnSpc>
                <a:spcPct val="127000"/>
              </a:lnSpc>
              <a:spcAft>
                <a:spcPts val="200"/>
              </a:spcAft>
            </a:pPr>
            <a:r>
              <a:rPr lang="vi-VN" sz="2000" dirty="0">
                <a:latin typeface="Times New Roman" panose="02020603050405020304" pitchFamily="18" charset="0"/>
                <a:ea typeface="Cambria" panose="02040503050406030204" pitchFamily="18" charset="0"/>
                <a:cs typeface="Times New Roman" panose="02020603050405020304" pitchFamily="18" charset="0"/>
              </a:rPr>
              <a:t>Em chọn cách ứng xử nào? Vì sao?</a:t>
            </a:r>
            <a:endParaRPr lang="vi-VN" sz="2000" dirty="0">
              <a:latin typeface="Times New Roman" panose="02020603050405020304" pitchFamily="18" charset="0"/>
              <a:ea typeface="Cambria" panose="02040503050406030204" pitchFamily="18" charset="0"/>
              <a:cs typeface="Times New Roman" panose="02020603050405020304" pitchFamily="18" charset="0"/>
            </a:endParaRPr>
          </a:p>
          <a:p>
            <a:pPr indent="254000" algn="just">
              <a:lnSpc>
                <a:spcPct val="127000"/>
              </a:lnSpc>
              <a:spcAft>
                <a:spcPts val="200"/>
              </a:spcAft>
            </a:pPr>
            <a:r>
              <a:rPr lang="vi-VN" sz="2000" i="1" dirty="0">
                <a:latin typeface="Times New Roman" panose="02020603050405020304" pitchFamily="18" charset="0"/>
                <a:ea typeface="Cambria" panose="02040503050406030204" pitchFamily="18" charset="0"/>
                <a:cs typeface="Times New Roman" panose="02020603050405020304" pitchFamily="18" charset="0"/>
              </a:rPr>
              <a:t>- Nỗ lực suy nghĩ để hoàn thành bài tập.</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indent="254000">
              <a:lnSpc>
                <a:spcPct val="127000"/>
              </a:lnSpc>
              <a:spcAft>
                <a:spcPts val="200"/>
              </a:spcAft>
            </a:pPr>
            <a:r>
              <a:rPr lang="vi-VN" sz="2000" i="1" dirty="0">
                <a:latin typeface="Times New Roman" panose="02020603050405020304" pitchFamily="18" charset="0"/>
                <a:ea typeface="Cambria" panose="02040503050406030204" pitchFamily="18" charset="0"/>
                <a:cs typeface="Times New Roman" panose="02020603050405020304" pitchFamily="18" charset="0"/>
              </a:rPr>
              <a:t>- Nhờ người thân, bạn bè làm hộ.</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a:lnSpc>
                <a:spcPct val="127000"/>
              </a:lnSpc>
              <a:spcAft>
                <a:spcPts val="200"/>
              </a:spcAft>
            </a:pPr>
            <a:r>
              <a:rPr lang="vi-VN" sz="2000" i="1" dirty="0">
                <a:latin typeface="Times New Roman" panose="02020603050405020304" pitchFamily="18" charset="0"/>
                <a:ea typeface="Cambria" panose="02040503050406030204" pitchFamily="18" charset="0"/>
                <a:cs typeface="Times New Roman" panose="02020603050405020304" pitchFamily="18" charset="0"/>
              </a:rPr>
              <a:t>    - Đi ngủ để đảm bảo sức </a:t>
            </a:r>
            <a:r>
              <a:rPr lang="vi-VN" sz="2000" i="1" dirty="0" smtClean="0">
                <a:latin typeface="Times New Roman" panose="02020603050405020304" pitchFamily="18" charset="0"/>
                <a:ea typeface="Cambria" panose="02040503050406030204" pitchFamily="18" charset="0"/>
                <a:cs typeface="Times New Roman" panose="02020603050405020304" pitchFamily="18" charset="0"/>
              </a:rPr>
              <a:t>khoẻ</a:t>
            </a:r>
            <a:r>
              <a:rPr lang="en-US" sz="2000" i="1" dirty="0" smtClean="0">
                <a:latin typeface="Times New Roman" panose="02020603050405020304" pitchFamily="18" charset="0"/>
                <a:ea typeface="Cambria" panose="02040503050406030204" pitchFamily="18" charset="0"/>
                <a:cs typeface="Times New Roman" panose="02020603050405020304" pitchFamily="18" charset="0"/>
              </a:rPr>
              <a:t> </a:t>
            </a:r>
            <a:r>
              <a:rPr lang="vi-VN" sz="2000" i="1" dirty="0" smtClean="0">
                <a:latin typeface="Times New Roman" panose="02020603050405020304" pitchFamily="18" charset="0"/>
                <a:ea typeface="Cambria" panose="02040503050406030204" pitchFamily="18" charset="0"/>
                <a:cs typeface="Times New Roman" panose="02020603050405020304" pitchFamily="18" charset="0"/>
              </a:rPr>
              <a:t>sáng </a:t>
            </a:r>
            <a:r>
              <a:rPr lang="vi-VN" sz="2000" i="1" dirty="0">
                <a:latin typeface="Times New Roman" panose="02020603050405020304" pitchFamily="18" charset="0"/>
                <a:ea typeface="Cambria" panose="02040503050406030204" pitchFamily="18" charset="0"/>
                <a:cs typeface="Times New Roman" panose="02020603050405020304" pitchFamily="18" charset="0"/>
              </a:rPr>
              <a:t>mai dậy sớm làm tiếp</a:t>
            </a:r>
            <a:r>
              <a:rPr lang="vi-VN" sz="2000" i="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0" fill="hold"/>
                                        <p:tgtEl>
                                          <p:spTgt spid="2052"/>
                                        </p:tgtEl>
                                        <p:attrNameLst>
                                          <p:attrName>ppt_x</p:attrName>
                                        </p:attrNameLst>
                                      </p:cBhvr>
                                      <p:tavLst>
                                        <p:tav tm="0">
                                          <p:val>
                                            <p:strVal val="#ppt_x"/>
                                          </p:val>
                                        </p:tav>
                                        <p:tav tm="100000">
                                          <p:val>
                                            <p:strVal val="#ppt_x"/>
                                          </p:val>
                                        </p:tav>
                                      </p:tavLst>
                                    </p:anim>
                                    <p:anim calcmode="lin" valueType="num">
                                      <p:cBhvr additive="base">
                                        <p:cTn id="13" dur="50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ox(in)">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1" name="Google Shape;165;p9"/>
          <p:cNvPicPr preferRelativeResize="0"/>
          <p:nvPr/>
        </p:nvPicPr>
        <p:blipFill rotWithShape="1">
          <a:blip r:embed="rId1"/>
          <a:srcRect l="18975" t="9789" r="12467"/>
          <a:stretch>
            <a:fillRect/>
          </a:stretch>
        </p:blipFill>
        <p:spPr>
          <a:xfrm>
            <a:off x="9883140" y="4605655"/>
            <a:ext cx="2489835" cy="1899285"/>
          </a:xfrm>
          <a:prstGeom prst="rect">
            <a:avLst/>
          </a:prstGeom>
          <a:noFill/>
          <a:ln>
            <a:noFill/>
          </a:ln>
        </p:spPr>
      </p:pic>
      <p:pic>
        <p:nvPicPr>
          <p:cNvPr id="12"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20320"/>
            <a:ext cx="5106035"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1458595" y="-353060"/>
            <a:ext cx="83064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ctr" fontAlgn="base">
              <a:lnSpc>
                <a:spcPct val="150000"/>
              </a:lnSpc>
              <a:spcBef>
                <a:spcPct val="0"/>
              </a:spcBef>
              <a:spcAft>
                <a:spcPct val="0"/>
              </a:spcAft>
            </a:pPr>
            <a:r>
              <a:rPr lang="en-US" altLang="en-US" b="1" dirty="0" smtClean="0">
                <a:solidFill>
                  <a:srgbClr val="0070C0"/>
                </a:solidFill>
                <a:latin typeface="Times New Roman" panose="02020603050405020304" pitchFamily="18" charset="0"/>
                <a:cs typeface="Times New Roman" panose="02020603050405020304" pitchFamily="18" charset="0"/>
              </a:rPr>
              <a:t>  </a:t>
            </a:r>
            <a:endParaRPr lang="en-US" altLang="en-US" b="1" dirty="0" smtClean="0">
              <a:solidFill>
                <a:srgbClr val="0070C0"/>
              </a:solidFill>
              <a:latin typeface="Times New Roman" panose="02020603050405020304" pitchFamily="18" charset="0"/>
              <a:cs typeface="Times New Roman" panose="02020603050405020304" pitchFamily="18" charset="0"/>
            </a:endParaRPr>
          </a:p>
          <a:p>
            <a:pPr algn="ctr" fontAlgn="base">
              <a:lnSpc>
                <a:spcPct val="150000"/>
              </a:lnSpc>
              <a:spcBef>
                <a:spcPct val="0"/>
              </a:spcBef>
              <a:spcAft>
                <a:spcPct val="0"/>
              </a:spcAft>
            </a:pPr>
            <a:r>
              <a:rPr lang="en-US" altLang="en-US" b="1" dirty="0" smtClean="0">
                <a:solidFill>
                  <a:srgbClr val="0070C0"/>
                </a:solidFill>
                <a:latin typeface="Times New Roman" panose="02020603050405020304" pitchFamily="18" charset="0"/>
                <a:cs typeface="Times New Roman" panose="02020603050405020304" pitchFamily="18" charset="0"/>
              </a:rPr>
              <a:t>THẢO LUẬN NHÓM</a:t>
            </a:r>
            <a:endParaRPr lang="en-US" altLang="en-US" b="1" dirty="0" smtClean="0">
              <a:solidFill>
                <a:srgbClr val="0070C0"/>
              </a:solidFill>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2679700" y="2553335"/>
            <a:ext cx="6010910" cy="3693795"/>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pPr>
            <a:endParaRPr kumimoji="0" lang="en-US" altLang="en-US">
              <a:solidFill>
                <a:srgbClr val="DDDDDD"/>
              </a:solidFill>
              <a:cs typeface="Times New Roman" panose="02020603050405020304" pitchFamily="18" charset="0"/>
            </a:endParaRPr>
          </a:p>
        </p:txBody>
      </p:sp>
      <p:sp>
        <p:nvSpPr>
          <p:cNvPr id="18" name="Rectangle 4"/>
          <p:cNvSpPr>
            <a:spLocks noChangeArrowheads="1"/>
          </p:cNvSpPr>
          <p:nvPr/>
        </p:nvSpPr>
        <p:spPr bwMode="auto">
          <a:xfrm>
            <a:off x="4359910" y="3582670"/>
            <a:ext cx="2264410" cy="1461135"/>
          </a:xfrm>
          <a:prstGeom prst="rect">
            <a:avLst/>
          </a:prstGeom>
          <a:solidFill>
            <a:schemeClr val="accent2">
              <a:lumMod val="40000"/>
              <a:lumOff val="60000"/>
            </a:schemeClr>
          </a:solidFill>
          <a:ln w="9525">
            <a:solidFill>
              <a:srgbClr val="000000"/>
            </a:solidFill>
            <a:miter lim="800000"/>
          </a:ln>
        </p:spPr>
        <p:txBody>
          <a:bodyPr/>
          <a:lstStyle/>
          <a:p>
            <a:pPr eaLnBrk="0" fontAlgn="base" hangingPunct="0">
              <a:spcBef>
                <a:spcPct val="0"/>
              </a:spcBef>
              <a:spcAft>
                <a:spcPct val="0"/>
              </a:spcAft>
              <a:defRPr/>
            </a:pPr>
            <a:endParaRPr lang="en-US" sz="2400" kern="0" dirty="0">
              <a:solidFill>
                <a:srgbClr val="0C441B"/>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r>
              <a:rPr lang="en-US" sz="2400" b="1" kern="0" dirty="0">
                <a:solidFill>
                  <a:srgbClr val="FF0000"/>
                </a:solidFill>
                <a:latin typeface="Times New Roman" panose="02020603050405020304" pitchFamily="18" charset="0"/>
                <a:cs typeface="Times New Roman" panose="02020603050405020304" pitchFamily="18" charset="0"/>
              </a:rPr>
              <a:t>Ý </a:t>
            </a:r>
            <a:r>
              <a:rPr lang="en-US" sz="2400" b="1" kern="0" dirty="0" err="1">
                <a:solidFill>
                  <a:srgbClr val="FF0000"/>
                </a:solidFill>
                <a:latin typeface="Times New Roman" panose="02020603050405020304" pitchFamily="18" charset="0"/>
                <a:cs typeface="Times New Roman" panose="02020603050405020304" pitchFamily="18" charset="0"/>
              </a:rPr>
              <a:t>kiến</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chung</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của</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cả</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nhóm</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về</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chủ</a:t>
            </a:r>
            <a:r>
              <a:rPr lang="en-US" sz="2400" b="1" kern="0" dirty="0">
                <a:solidFill>
                  <a:srgbClr val="FF0000"/>
                </a:solidFill>
                <a:latin typeface="Times New Roman" panose="02020603050405020304" pitchFamily="18" charset="0"/>
                <a:cs typeface="Times New Roman" panose="02020603050405020304" pitchFamily="18" charset="0"/>
              </a:rPr>
              <a:t> </a:t>
            </a:r>
            <a:r>
              <a:rPr lang="en-US" sz="2400" b="1" kern="0" dirty="0" err="1">
                <a:solidFill>
                  <a:srgbClr val="FF0000"/>
                </a:solidFill>
                <a:latin typeface="Times New Roman" panose="02020603050405020304" pitchFamily="18" charset="0"/>
                <a:cs typeface="Times New Roman" panose="02020603050405020304" pitchFamily="18" charset="0"/>
              </a:rPr>
              <a:t>đề</a:t>
            </a:r>
            <a:endParaRPr lang="en-US" sz="2400" b="1" kern="0"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41600" y="2673350"/>
            <a:ext cx="6049010" cy="3573780"/>
            <a:chOff x="8040547" y="2233638"/>
            <a:chExt cx="4039979" cy="3234101"/>
          </a:xfrm>
        </p:grpSpPr>
        <p:sp>
          <p:nvSpPr>
            <p:cNvPr id="3"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kern="0">
                  <a:solidFill>
                    <a:srgbClr val="0C441B"/>
                  </a:solidFill>
                  <a:cs typeface="Times New Roman" panose="02020603050405020304" pitchFamily="18" charset="0"/>
                </a:rPr>
                <a:t>Viết</a:t>
              </a:r>
              <a:r>
                <a:rPr kumimoji="0" lang="en-US" altLang="en-US" kern="0">
                  <a:solidFill>
                    <a:srgbClr val="DDDDDD"/>
                  </a:solidFill>
                  <a:cs typeface="Times New Roman" panose="02020603050405020304" pitchFamily="18" charset="0"/>
                </a:rPr>
                <a:t> </a:t>
              </a:r>
              <a:r>
                <a:rPr kumimoji="0" lang="en-US" altLang="en-US" kern="0">
                  <a:solidFill>
                    <a:srgbClr val="0C441B"/>
                  </a:solidFill>
                  <a:cs typeface="Times New Roman" panose="02020603050405020304" pitchFamily="18" charset="0"/>
                </a:rPr>
                <a:t>ý kiến cá nhân</a:t>
              </a:r>
              <a:endParaRPr kumimoji="0" lang="en-US" altLang="en-US" kern="0">
                <a:solidFill>
                  <a:srgbClr val="0C441B"/>
                </a:solidFill>
                <a:cs typeface="Times New Roman" panose="02020603050405020304" pitchFamily="18" charset="0"/>
              </a:endParaRPr>
            </a:p>
          </p:txBody>
        </p:sp>
        <p:sp>
          <p:nvSpPr>
            <p:cNvPr id="4"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8"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10"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14"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kern="0" dirty="0">
                  <a:solidFill>
                    <a:srgbClr val="DDDDDD"/>
                  </a:solidFill>
                  <a:cs typeface="Times New Roman" panose="02020603050405020304" pitchFamily="18" charset="0"/>
                </a:rPr>
                <a:t>1</a:t>
              </a:r>
              <a:endParaRPr lang="en-US" altLang="en-US" kern="0" dirty="0">
                <a:solidFill>
                  <a:srgbClr val="DDDDDD"/>
                </a:solidFill>
                <a:cs typeface="Times New Roman" panose="02020603050405020304" pitchFamily="18" charset="0"/>
              </a:endParaRPr>
            </a:p>
          </p:txBody>
        </p:sp>
        <p:sp>
          <p:nvSpPr>
            <p:cNvPr id="15"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kern="0" dirty="0">
                  <a:solidFill>
                    <a:srgbClr val="DDDDDD"/>
                  </a:solidFill>
                  <a:cs typeface="Times New Roman" panose="02020603050405020304" pitchFamily="18" charset="0"/>
                </a:rPr>
                <a:t>3</a:t>
              </a:r>
              <a:endParaRPr lang="en-US" altLang="en-US" kern="0" dirty="0">
                <a:solidFill>
                  <a:srgbClr val="DDDDDD"/>
                </a:solidFill>
                <a:cs typeface="Times New Roman" panose="02020603050405020304" pitchFamily="18" charset="0"/>
              </a:endParaRPr>
            </a:p>
          </p:txBody>
        </p:sp>
        <p:sp>
          <p:nvSpPr>
            <p:cNvPr id="16"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kern="0">
                  <a:solidFill>
                    <a:srgbClr val="DDDDDD"/>
                  </a:solidFill>
                  <a:cs typeface="Times New Roman" panose="02020603050405020304" pitchFamily="18" charset="0"/>
                </a:rPr>
                <a:t>4</a:t>
              </a:r>
              <a:endParaRPr lang="en-US" altLang="en-US" kern="0">
                <a:solidFill>
                  <a:srgbClr val="DDDDDD"/>
                </a:solidFill>
                <a:cs typeface="Times New Roman" panose="02020603050405020304" pitchFamily="18" charset="0"/>
              </a:endParaRPr>
            </a:p>
          </p:txBody>
        </p:sp>
        <p:sp>
          <p:nvSpPr>
            <p:cNvPr id="33"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kern="0" dirty="0">
                  <a:solidFill>
                    <a:srgbClr val="DDDDDD"/>
                  </a:solidFill>
                  <a:cs typeface="Times New Roman" panose="02020603050405020304" pitchFamily="18" charset="0"/>
                </a:rPr>
                <a:t>2</a:t>
              </a:r>
              <a:endParaRPr lang="en-US" altLang="en-US" kern="0" dirty="0">
                <a:solidFill>
                  <a:srgbClr val="DDDDDD"/>
                </a:solidFill>
                <a:cs typeface="Times New Roman" panose="02020603050405020304" pitchFamily="18" charset="0"/>
              </a:endParaRPr>
            </a:p>
          </p:txBody>
        </p:sp>
        <p:sp>
          <p:nvSpPr>
            <p:cNvPr id="34"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kern="0" dirty="0" err="1">
                  <a:solidFill>
                    <a:srgbClr val="0C441B"/>
                  </a:solidFill>
                  <a:cs typeface="Times New Roman" panose="02020603050405020304" pitchFamily="18" charset="0"/>
                </a:rPr>
                <a:t>Viết</a:t>
              </a:r>
              <a:r>
                <a:rPr kumimoji="0" lang="en-US" altLang="en-US" kern="0" dirty="0">
                  <a:solidFill>
                    <a:srgbClr val="DDDDDD"/>
                  </a:solidFill>
                  <a:cs typeface="Times New Roman" panose="02020603050405020304" pitchFamily="18" charset="0"/>
                </a:rPr>
                <a:t> </a:t>
              </a:r>
              <a:r>
                <a:rPr kumimoji="0" lang="en-US" altLang="en-US" kern="0" dirty="0">
                  <a:solidFill>
                    <a:srgbClr val="0C441B"/>
                  </a:solidFill>
                  <a:cs typeface="Times New Roman" panose="02020603050405020304" pitchFamily="18" charset="0"/>
                </a:rPr>
                <a:t>ý </a:t>
              </a:r>
              <a:r>
                <a:rPr kumimoji="0" lang="en-US" altLang="en-US" kern="0" dirty="0" err="1">
                  <a:solidFill>
                    <a:srgbClr val="0C441B"/>
                  </a:solidFill>
                  <a:cs typeface="Times New Roman" panose="02020603050405020304" pitchFamily="18" charset="0"/>
                </a:rPr>
                <a:t>kiến</a:t>
              </a:r>
              <a:r>
                <a:rPr kumimoji="0" lang="en-US" altLang="en-US" kern="0" dirty="0">
                  <a:solidFill>
                    <a:srgbClr val="0C441B"/>
                  </a:solidFill>
                  <a:cs typeface="Times New Roman" panose="02020603050405020304" pitchFamily="18" charset="0"/>
                </a:rPr>
                <a:t> </a:t>
              </a:r>
              <a:r>
                <a:rPr kumimoji="0" lang="en-US" altLang="en-US" kern="0" dirty="0" err="1">
                  <a:solidFill>
                    <a:srgbClr val="0C441B"/>
                  </a:solidFill>
                  <a:cs typeface="Times New Roman" panose="02020603050405020304" pitchFamily="18" charset="0"/>
                </a:rPr>
                <a:t>cá</a:t>
              </a:r>
              <a:r>
                <a:rPr kumimoji="0" lang="en-US" altLang="en-US" kern="0" dirty="0">
                  <a:solidFill>
                    <a:srgbClr val="0C441B"/>
                  </a:solidFill>
                  <a:cs typeface="Times New Roman" panose="02020603050405020304" pitchFamily="18" charset="0"/>
                </a:rPr>
                <a:t> </a:t>
              </a:r>
              <a:r>
                <a:rPr kumimoji="0" lang="en-US" altLang="en-US" kern="0" dirty="0" err="1">
                  <a:solidFill>
                    <a:srgbClr val="0C441B"/>
                  </a:solidFill>
                  <a:cs typeface="Times New Roman" panose="02020603050405020304" pitchFamily="18" charset="0"/>
                </a:rPr>
                <a:t>nhân</a:t>
              </a:r>
              <a:endParaRPr kumimoji="0" lang="en-US" altLang="en-US" kern="0" dirty="0">
                <a:solidFill>
                  <a:srgbClr val="0C441B"/>
                </a:solidFill>
                <a:cs typeface="Times New Roman" panose="02020603050405020304" pitchFamily="18" charset="0"/>
              </a:endParaRPr>
            </a:p>
          </p:txBody>
        </p:sp>
        <p:sp>
          <p:nvSpPr>
            <p:cNvPr id="35"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kern="0" dirty="0" err="1">
                  <a:solidFill>
                    <a:srgbClr val="0C441B"/>
                  </a:solidFill>
                  <a:cs typeface="Times New Roman" panose="02020603050405020304" pitchFamily="18" charset="0"/>
                </a:rPr>
                <a:t>Viết</a:t>
              </a:r>
              <a:r>
                <a:rPr kumimoji="0" lang="en-US" altLang="en-US" kern="0" dirty="0">
                  <a:solidFill>
                    <a:srgbClr val="DDDDDD"/>
                  </a:solidFill>
                  <a:cs typeface="Times New Roman" panose="02020603050405020304" pitchFamily="18" charset="0"/>
                </a:rPr>
                <a:t> </a:t>
              </a:r>
              <a:r>
                <a:rPr kumimoji="0" lang="en-US" altLang="en-US" kern="0" dirty="0">
                  <a:solidFill>
                    <a:srgbClr val="0C441B"/>
                  </a:solidFill>
                  <a:cs typeface="Times New Roman" panose="02020603050405020304" pitchFamily="18" charset="0"/>
                </a:rPr>
                <a:t>ý </a:t>
              </a:r>
              <a:r>
                <a:rPr kumimoji="0" lang="en-US" altLang="en-US" kern="0" dirty="0" err="1">
                  <a:solidFill>
                    <a:srgbClr val="0C441B"/>
                  </a:solidFill>
                  <a:cs typeface="Times New Roman" panose="02020603050405020304" pitchFamily="18" charset="0"/>
                </a:rPr>
                <a:t>kiến</a:t>
              </a:r>
              <a:r>
                <a:rPr kumimoji="0" lang="en-US" altLang="en-US" kern="0" dirty="0">
                  <a:solidFill>
                    <a:srgbClr val="0C441B"/>
                  </a:solidFill>
                  <a:cs typeface="Times New Roman" panose="02020603050405020304" pitchFamily="18" charset="0"/>
                </a:rPr>
                <a:t> </a:t>
              </a:r>
              <a:r>
                <a:rPr kumimoji="0" lang="en-US" altLang="en-US" kern="0" dirty="0" err="1">
                  <a:solidFill>
                    <a:srgbClr val="0C441B"/>
                  </a:solidFill>
                  <a:cs typeface="Times New Roman" panose="02020603050405020304" pitchFamily="18" charset="0"/>
                </a:rPr>
                <a:t>cá</a:t>
              </a:r>
              <a:r>
                <a:rPr kumimoji="0" lang="en-US" altLang="en-US" kern="0" dirty="0">
                  <a:solidFill>
                    <a:srgbClr val="0C441B"/>
                  </a:solidFill>
                  <a:cs typeface="Times New Roman" panose="02020603050405020304" pitchFamily="18" charset="0"/>
                </a:rPr>
                <a:t> </a:t>
              </a:r>
              <a:r>
                <a:rPr kumimoji="0" lang="en-US" altLang="en-US" kern="0" dirty="0" err="1">
                  <a:solidFill>
                    <a:srgbClr val="0C441B"/>
                  </a:solidFill>
                  <a:cs typeface="Times New Roman" panose="02020603050405020304" pitchFamily="18" charset="0"/>
                </a:rPr>
                <a:t>nhân</a:t>
              </a:r>
              <a:endParaRPr kumimoji="0" lang="en-US" altLang="en-US" kern="0" dirty="0">
                <a:solidFill>
                  <a:srgbClr val="0C441B"/>
                </a:solidFill>
                <a:cs typeface="Times New Roman" panose="02020603050405020304" pitchFamily="18" charset="0"/>
              </a:endParaRPr>
            </a:p>
          </p:txBody>
        </p:sp>
        <p:sp>
          <p:nvSpPr>
            <p:cNvPr id="36"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kern="0" dirty="0" err="1">
                  <a:solidFill>
                    <a:srgbClr val="0C441B"/>
                  </a:solidFill>
                  <a:cs typeface="Times New Roman" panose="02020603050405020304" pitchFamily="18" charset="0"/>
                </a:rPr>
                <a:t>Viết</a:t>
              </a:r>
              <a:r>
                <a:rPr kumimoji="0" lang="en-US" altLang="en-US" kern="0" dirty="0">
                  <a:solidFill>
                    <a:srgbClr val="DDDDDD"/>
                  </a:solidFill>
                  <a:cs typeface="Times New Roman" panose="02020603050405020304" pitchFamily="18" charset="0"/>
                </a:rPr>
                <a:t> </a:t>
              </a:r>
              <a:r>
                <a:rPr kumimoji="0" lang="en-US" altLang="en-US" kern="0" dirty="0">
                  <a:solidFill>
                    <a:srgbClr val="0C441B"/>
                  </a:solidFill>
                  <a:cs typeface="Times New Roman" panose="02020603050405020304" pitchFamily="18" charset="0"/>
                </a:rPr>
                <a:t>ý </a:t>
              </a:r>
              <a:r>
                <a:rPr kumimoji="0" lang="en-US" altLang="en-US" kern="0" dirty="0" err="1">
                  <a:solidFill>
                    <a:srgbClr val="0C441B"/>
                  </a:solidFill>
                  <a:cs typeface="Times New Roman" panose="02020603050405020304" pitchFamily="18" charset="0"/>
                </a:rPr>
                <a:t>kiến</a:t>
              </a:r>
              <a:r>
                <a:rPr kumimoji="0" lang="en-US" altLang="en-US" kern="0" dirty="0">
                  <a:solidFill>
                    <a:srgbClr val="0C441B"/>
                  </a:solidFill>
                  <a:cs typeface="Times New Roman" panose="02020603050405020304" pitchFamily="18" charset="0"/>
                </a:rPr>
                <a:t> </a:t>
              </a:r>
              <a:r>
                <a:rPr kumimoji="0" lang="en-US" altLang="en-US" kern="0" dirty="0" err="1">
                  <a:solidFill>
                    <a:srgbClr val="0C441B"/>
                  </a:solidFill>
                  <a:cs typeface="Times New Roman" panose="02020603050405020304" pitchFamily="18" charset="0"/>
                </a:rPr>
                <a:t>cá</a:t>
              </a:r>
              <a:r>
                <a:rPr kumimoji="0" lang="en-US" altLang="en-US" kern="0" dirty="0">
                  <a:solidFill>
                    <a:srgbClr val="0C441B"/>
                  </a:solidFill>
                  <a:cs typeface="Times New Roman" panose="02020603050405020304" pitchFamily="18" charset="0"/>
                </a:rPr>
                <a:t> </a:t>
              </a:r>
              <a:r>
                <a:rPr kumimoji="0" lang="en-US" altLang="en-US" kern="0" dirty="0" err="1">
                  <a:solidFill>
                    <a:srgbClr val="0C441B"/>
                  </a:solidFill>
                  <a:cs typeface="Times New Roman" panose="02020603050405020304" pitchFamily="18" charset="0"/>
                </a:rPr>
                <a:t>nhân</a:t>
              </a:r>
              <a:endParaRPr kumimoji="0" lang="en-US" altLang="en-US" kern="0" dirty="0">
                <a:solidFill>
                  <a:srgbClr val="0C441B"/>
                </a:solidFill>
                <a:cs typeface="Times New Roman" panose="02020603050405020304" pitchFamily="18" charset="0"/>
              </a:endParaRPr>
            </a:p>
          </p:txBody>
        </p:sp>
      </p:grpSp>
      <p:pic>
        <p:nvPicPr>
          <p:cNvPr id="38" name="图片 24"/>
          <p:cNvPicPr>
            <a:picLocks noChangeAspect="1" noChangeArrowheads="1"/>
          </p:cNvPicPr>
          <p:nvPr>
            <p:ph type="pic" idx="2"/>
          </p:nvPr>
        </p:nvPicPr>
        <p:blipFill>
          <a:blip r:embed="rId3" cstate="print">
            <a:extLst>
              <a:ext uri="{28A0092B-C50C-407E-A947-70E740481C1C}">
                <a14:useLocalDpi xmlns:a14="http://schemas.microsoft.com/office/drawing/2010/main" val="0"/>
              </a:ext>
            </a:extLst>
          </a:blip>
          <a:srcRect/>
          <a:stretch>
            <a:fillRect/>
          </a:stretch>
        </p:blipFill>
        <p:spPr bwMode="auto">
          <a:xfrm>
            <a:off x="-59055" y="845820"/>
            <a:ext cx="309499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1" name="Google Shape;165;p9"/>
          <p:cNvPicPr preferRelativeResize="0"/>
          <p:nvPr/>
        </p:nvPicPr>
        <p:blipFill rotWithShape="1">
          <a:blip r:embed="rId1"/>
          <a:srcRect l="18975" t="9789" r="12467"/>
          <a:stretch>
            <a:fillRect/>
          </a:stretch>
        </p:blipFill>
        <p:spPr>
          <a:xfrm>
            <a:off x="95258" y="5584600"/>
            <a:ext cx="2124215" cy="1472868"/>
          </a:xfrm>
          <a:prstGeom prst="rect">
            <a:avLst/>
          </a:prstGeom>
          <a:noFill/>
          <a:ln>
            <a:noFill/>
          </a:ln>
        </p:spPr>
      </p:pic>
      <p:pic>
        <p:nvPicPr>
          <p:cNvPr id="12"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890" y="-20320"/>
            <a:ext cx="3787775"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3658235" y="187960"/>
            <a:ext cx="48755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ctr" fontAlgn="base">
              <a:lnSpc>
                <a:spcPct val="150000"/>
              </a:lnSpc>
              <a:spcBef>
                <a:spcPct val="0"/>
              </a:spcBef>
              <a:spcAft>
                <a:spcPct val="0"/>
              </a:spcAft>
            </a:pPr>
            <a:r>
              <a:rPr lang="en-US" altLang="en-US" b="1" i="1" dirty="0">
                <a:solidFill>
                  <a:schemeClr val="accent2"/>
                </a:solidFill>
                <a:latin typeface="Times New Roman" panose="02020603050405020304" pitchFamily="18" charset="0"/>
                <a:cs typeface="Times New Roman" panose="02020603050405020304" pitchFamily="18" charset="0"/>
              </a:rPr>
              <a:t>GỢI Ý TRẢ LỜI</a:t>
            </a:r>
            <a:endParaRPr lang="en-US" altLang="en-US" b="1" i="1" dirty="0">
              <a:solidFill>
                <a:schemeClr val="accent2"/>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364490" y="1569720"/>
            <a:ext cx="11261725" cy="2461260"/>
          </a:xfrm>
          <a:prstGeom prst="rect">
            <a:avLst/>
          </a:prstGeom>
        </p:spPr>
        <p:txBody>
          <a:bodyPr wrap="square">
            <a:spAutoFit/>
          </a:bodyPr>
          <a:lstStyle/>
          <a:p>
            <a:pPr algn="just">
              <a:lnSpc>
                <a:spcPct val="107000"/>
              </a:lnSpc>
            </a:pP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dù</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mưa</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lười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xong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xong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hôm</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lười</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biếng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图片 24"/>
          <p:cNvPicPr>
            <a:picLocks noChangeAspect="1" noChangeArrowheads="1"/>
          </p:cNvPicPr>
          <p:nvPr>
            <p:ph type="pic" idx="2"/>
          </p:nvPr>
        </p:nvPicPr>
        <p:blipFill>
          <a:blip r:embed="rId3" cstate="print">
            <a:extLst>
              <a:ext uri="{28A0092B-C50C-407E-A947-70E740481C1C}">
                <a14:useLocalDpi xmlns:a14="http://schemas.microsoft.com/office/drawing/2010/main" val="0"/>
              </a:ext>
            </a:extLst>
          </a:blip>
          <a:srcRect/>
          <a:stretch>
            <a:fillRect/>
          </a:stretch>
        </p:blipFill>
        <p:spPr bwMode="auto">
          <a:xfrm>
            <a:off x="9591040" y="4456430"/>
            <a:ext cx="2206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p:nvPr>
            <p:custDataLst>
              <p:tags r:id="rId1"/>
            </p:custDataLst>
          </p:nvPr>
        </p:nvGraphicFramePr>
        <p:xfrm>
          <a:off x="242361" y="1219201"/>
          <a:ext cx="1179531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p:nvPr>
            <p:custDataLst>
              <p:tags r:id="rId7"/>
            </p:custDataLst>
          </p:nvPr>
        </p:nvSpPr>
        <p:spPr>
          <a:xfrm>
            <a:off x="0" y="-6350"/>
            <a:ext cx="12192000" cy="944562"/>
          </a:xfrm>
          <a:prstGeom prst="rect">
            <a:avLst/>
          </a:prstGeom>
          <a:solidFill>
            <a:schemeClr val="bg1">
              <a:lumMod val="85000"/>
            </a:schemeClr>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ct val="0"/>
              </a:spcBef>
              <a:defRPr/>
            </a:pPr>
            <a:r>
              <a:rPr lang="en-US" sz="24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TRÒ CHƠI: TRANH TÀI HÙNG BIỆN</a:t>
            </a:r>
            <a:endParaRPr lang="en-US" sz="24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1" name="Picture 2" descr="http://photos.myjoyonline.com/photos/news/201311/6579331693860_200143784020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7323" y="-167257"/>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4" descr="https://gatorball.files.wordpress.com/2011/03/hybrid-1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191"/>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Say You Say Me - Paul Mauriat">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12" cstate="print"/>
          <a:stretch>
            <a:fillRect/>
          </a:stretch>
        </p:blipFill>
        <p:spPr>
          <a:xfrm>
            <a:off x="-1371600" y="3276600"/>
            <a:ext cx="609600" cy="609600"/>
          </a:xfrm>
          <a:prstGeom prst="rect">
            <a:avLst/>
          </a:prstGeom>
        </p:spPr>
      </p:pic>
      <p:sp>
        <p:nvSpPr>
          <p:cNvPr id="14" name="Rounded Rectangle 13"/>
          <p:cNvSpPr/>
          <p:nvPr/>
        </p:nvSpPr>
        <p:spPr>
          <a:xfrm>
            <a:off x="0" y="6477000"/>
            <a:ext cx="12192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BZ" sz="240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5312"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graphicEl>
                                              <a:dgm id="{2AAACA77-E4A0-4E99-9F03-72ED26BB7B73}"/>
                                            </p:graphicEl>
                                          </p:spTgt>
                                        </p:tgtEl>
                                        <p:attrNameLst>
                                          <p:attrName>style.visibility</p:attrName>
                                        </p:attrNameLst>
                                      </p:cBhvr>
                                      <p:to>
                                        <p:strVal val="visible"/>
                                      </p:to>
                                    </p:set>
                                    <p:animEffect transition="in" filter="fade">
                                      <p:cBhvr>
                                        <p:cTn id="18" dur="1000"/>
                                        <p:tgtEl>
                                          <p:spTgt spid="9">
                                            <p:graphicEl>
                                              <a:dgm id="{2AAACA77-E4A0-4E99-9F03-72ED26BB7B73}"/>
                                            </p:graphicEl>
                                          </p:spTgt>
                                        </p:tgtEl>
                                      </p:cBhvr>
                                    </p:animEffect>
                                    <p:anim calcmode="lin" valueType="num">
                                      <p:cBhvr>
                                        <p:cTn id="19" dur="1000" fill="hold"/>
                                        <p:tgtEl>
                                          <p:spTgt spid="9">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20" dur="1000" fill="hold"/>
                                        <p:tgtEl>
                                          <p:spTgt spid="9">
                                            <p:graphicEl>
                                              <a:dgm id="{2AAACA77-E4A0-4E99-9F03-72ED26BB7B73}"/>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graphicEl>
                                              <a:dgm id="{DE66B4FA-8443-484B-9A9E-FA188D6B4E43}"/>
                                            </p:graphicEl>
                                          </p:spTgt>
                                        </p:tgtEl>
                                        <p:attrNameLst>
                                          <p:attrName>style.visibility</p:attrName>
                                        </p:attrNameLst>
                                      </p:cBhvr>
                                      <p:to>
                                        <p:strVal val="visible"/>
                                      </p:to>
                                    </p:set>
                                    <p:animEffect transition="in" filter="fade">
                                      <p:cBhvr>
                                        <p:cTn id="23" dur="1000"/>
                                        <p:tgtEl>
                                          <p:spTgt spid="9">
                                            <p:graphicEl>
                                              <a:dgm id="{DE66B4FA-8443-484B-9A9E-FA188D6B4E43}"/>
                                            </p:graphicEl>
                                          </p:spTgt>
                                        </p:tgtEl>
                                      </p:cBhvr>
                                    </p:animEffect>
                                    <p:anim calcmode="lin" valueType="num">
                                      <p:cBhvr>
                                        <p:cTn id="24" dur="1000" fill="hold"/>
                                        <p:tgtEl>
                                          <p:spTgt spid="9">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graphicEl>
                                              <a:dgm id="{2352C030-0248-483B-94A9-26972C30B2AA}"/>
                                            </p:graphicEl>
                                          </p:spTgt>
                                        </p:tgtEl>
                                        <p:attrNameLst>
                                          <p:attrName>style.visibility</p:attrName>
                                        </p:attrNameLst>
                                      </p:cBhvr>
                                      <p:to>
                                        <p:strVal val="visible"/>
                                      </p:to>
                                    </p:set>
                                    <p:animEffect transition="in" filter="fade">
                                      <p:cBhvr>
                                        <p:cTn id="30" dur="1000"/>
                                        <p:tgtEl>
                                          <p:spTgt spid="9">
                                            <p:graphicEl>
                                              <a:dgm id="{2352C030-0248-483B-94A9-26972C30B2AA}"/>
                                            </p:graphicEl>
                                          </p:spTgt>
                                        </p:tgtEl>
                                      </p:cBhvr>
                                    </p:animEffect>
                                    <p:anim calcmode="lin" valueType="num">
                                      <p:cBhvr>
                                        <p:cTn id="31" dur="1000" fill="hold"/>
                                        <p:tgtEl>
                                          <p:spTgt spid="9">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32" dur="1000" fill="hold"/>
                                        <p:tgtEl>
                                          <p:spTgt spid="9">
                                            <p:graphicEl>
                                              <a:dgm id="{2352C030-0248-483B-94A9-26972C30B2AA}"/>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graphicEl>
                                              <a:dgm id="{11925212-181A-4D0E-84EB-C4219DE1ABB7}"/>
                                            </p:graphicEl>
                                          </p:spTgt>
                                        </p:tgtEl>
                                        <p:attrNameLst>
                                          <p:attrName>style.visibility</p:attrName>
                                        </p:attrNameLst>
                                      </p:cBhvr>
                                      <p:to>
                                        <p:strVal val="visible"/>
                                      </p:to>
                                    </p:set>
                                    <p:animEffect transition="in" filter="fade">
                                      <p:cBhvr>
                                        <p:cTn id="35" dur="1000"/>
                                        <p:tgtEl>
                                          <p:spTgt spid="9">
                                            <p:graphicEl>
                                              <a:dgm id="{11925212-181A-4D0E-84EB-C4219DE1ABB7}"/>
                                            </p:graphicEl>
                                          </p:spTgt>
                                        </p:tgtEl>
                                      </p:cBhvr>
                                    </p:animEffect>
                                    <p:anim calcmode="lin" valueType="num">
                                      <p:cBhvr>
                                        <p:cTn id="36" dur="1000" fill="hold"/>
                                        <p:tgtEl>
                                          <p:spTgt spid="9">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72B5F39E-2D8B-4AE5-99A7-0B4F92796C74}"/>
                                            </p:graphicEl>
                                          </p:spTgt>
                                        </p:tgtEl>
                                        <p:attrNameLst>
                                          <p:attrName>style.visibility</p:attrName>
                                        </p:attrNameLst>
                                      </p:cBhvr>
                                      <p:to>
                                        <p:strVal val="visible"/>
                                      </p:to>
                                    </p:set>
                                    <p:animEffect transition="in" filter="fade">
                                      <p:cBhvr>
                                        <p:cTn id="42" dur="1000"/>
                                        <p:tgtEl>
                                          <p:spTgt spid="9">
                                            <p:graphicEl>
                                              <a:dgm id="{72B5F39E-2D8B-4AE5-99A7-0B4F92796C74}"/>
                                            </p:graphicEl>
                                          </p:spTgt>
                                        </p:tgtEl>
                                      </p:cBhvr>
                                    </p:animEffect>
                                    <p:anim calcmode="lin" valueType="num">
                                      <p:cBhvr>
                                        <p:cTn id="43" dur="1000" fill="hold"/>
                                        <p:tgtEl>
                                          <p:spTgt spid="9">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72B5F39E-2D8B-4AE5-99A7-0B4F92796C74}"/>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graphicEl>
                                              <a:dgm id="{D857732E-E667-406B-8596-FB28DE60F3B0}"/>
                                            </p:graphicEl>
                                          </p:spTgt>
                                        </p:tgtEl>
                                        <p:attrNameLst>
                                          <p:attrName>style.visibility</p:attrName>
                                        </p:attrNameLst>
                                      </p:cBhvr>
                                      <p:to>
                                        <p:strVal val="visible"/>
                                      </p:to>
                                    </p:set>
                                    <p:animEffect transition="in" filter="fade">
                                      <p:cBhvr>
                                        <p:cTn id="47" dur="1000"/>
                                        <p:tgtEl>
                                          <p:spTgt spid="9">
                                            <p:graphicEl>
                                              <a:dgm id="{D857732E-E667-406B-8596-FB28DE60F3B0}"/>
                                            </p:graphicEl>
                                          </p:spTgt>
                                        </p:tgtEl>
                                      </p:cBhvr>
                                    </p:animEffect>
                                    <p:anim calcmode="lin" valueType="num">
                                      <p:cBhvr>
                                        <p:cTn id="48" dur="1000" fill="hold"/>
                                        <p:tgtEl>
                                          <p:spTgt spid="9">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9" dur="1000" fill="hold"/>
                                        <p:tgtEl>
                                          <p:spTgt spid="9">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3"/>
                </p:tgtEl>
              </p:cMediaNode>
            </p:audio>
          </p:childTnLst>
        </p:cTn>
      </p:par>
    </p:tnLst>
    <p:bldLst>
      <p:bldGraphic spid="9" grpId="0">
        <p:bldSub>
          <a:bldDgm bld="one"/>
        </p:bldSub>
      </p:bldGraphic>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a:xfrm>
            <a:off x="-41275" y="-17288"/>
            <a:ext cx="5895938" cy="6858000"/>
          </a:xfrm>
        </p:spPr>
      </p:pic>
      <p:sp>
        <p:nvSpPr>
          <p:cNvPr id="118788" name="Rectangle 4"/>
          <p:cNvSpPr>
            <a:spLocks noChangeArrowheads="1"/>
          </p:cNvSpPr>
          <p:nvPr/>
        </p:nvSpPr>
        <p:spPr bwMode="auto">
          <a:xfrm>
            <a:off x="4208400" y="95753"/>
            <a:ext cx="4580890" cy="645160"/>
          </a:xfrm>
          <a:prstGeom prst="rect">
            <a:avLst/>
          </a:prstGeom>
          <a:ln w="57150"/>
        </p:spPr>
        <p:style>
          <a:lnRef idx="2">
            <a:schemeClr val="accent5"/>
          </a:lnRef>
          <a:fillRef idx="1">
            <a:schemeClr val="lt1"/>
          </a:fillRef>
          <a:effectRef idx="0">
            <a:schemeClr val="accent5"/>
          </a:effectRef>
          <a:fontRef idx="minor">
            <a:schemeClr val="dk1"/>
          </a:fontRef>
        </p:style>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en-US" altLang="en-US" sz="3600" b="1" dirty="0" smtClean="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LIÊN HỆ BẢN THÂN</a:t>
            </a:r>
            <a:endParaRPr lang="en-US" altLang="en-US" sz="3600" b="1" dirty="0" smtClean="0">
              <a:ln w="22225">
                <a:solidFill>
                  <a:srgbClr val="ED7D31"/>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1081" y="939274"/>
            <a:ext cx="4011105" cy="4399915"/>
          </a:xfrm>
          <a:prstGeom prst="rect">
            <a:avLst/>
          </a:prstGeom>
          <a:solidFill>
            <a:schemeClr val="accent4">
              <a:lumMod val="60000"/>
              <a:lumOff val="40000"/>
            </a:schemeClr>
          </a:solidFill>
          <a:ln>
            <a:solidFill>
              <a:srgbClr val="FFC000"/>
            </a:solidFill>
          </a:ln>
          <a:scene3d>
            <a:camera prst="orthographicFront"/>
            <a:lightRig rig="threePt" dir="t"/>
          </a:scene3d>
          <a:sp3d>
            <a:bevelT w="139700" h="139700" prst="divot"/>
          </a:sp3d>
        </p:spPr>
        <p:txBody>
          <a:bodyPr wrap="square">
            <a:spAutoFit/>
          </a:bodyPr>
          <a:lstStyle/>
          <a:p>
            <a:pPr algn="just"/>
            <a:r>
              <a:rPr lang="vi-VN" sz="2800" dirty="0">
                <a:solidFill>
                  <a:prstClr val="black"/>
                </a:solidFill>
                <a:latin typeface="Times New Roman" panose="02020603050405020304" pitchFamily="18" charset="0"/>
                <a:cs typeface="Times New Roman" panose="02020603050405020304" pitchFamily="18" charset="0"/>
              </a:rPr>
              <a:t>Hãy liệt kê những việc em làm hằng ngày. Em thấy mình đã siêng năng chưa? Vì sao?</a:t>
            </a:r>
            <a:endParaRPr lang="en-US" sz="2800" dirty="0">
              <a:solidFill>
                <a:prstClr val="black"/>
              </a:solidFill>
              <a:latin typeface="Times New Roman" panose="02020603050405020304" pitchFamily="18" charset="0"/>
              <a:cs typeface="Times New Roman" panose="02020603050405020304" pitchFamily="18" charset="0"/>
            </a:endParaRPr>
          </a:p>
          <a:p>
            <a:pPr algn="just"/>
            <a:r>
              <a:rPr lang="vi-VN" sz="2800" dirty="0">
                <a:solidFill>
                  <a:prstClr val="black"/>
                </a:solidFill>
                <a:latin typeface="Times New Roman" panose="02020603050405020304" pitchFamily="18" charset="0"/>
                <a:cs typeface="Times New Roman" panose="02020603050405020304" pitchFamily="18" charset="0"/>
              </a:rPr>
              <a:t>- Em đã từng nỗ lực hết sức vượt qua khó khăn để hoàn thành một còng việc hay chưa?</a:t>
            </a:r>
            <a:endParaRPr lang="en-US" sz="2800" dirty="0">
              <a:solidFill>
                <a:prstClr val="black"/>
              </a:solidFill>
              <a:latin typeface="Times New Roman" panose="02020603050405020304" pitchFamily="18" charset="0"/>
              <a:cs typeface="Times New Roman" panose="02020603050405020304" pitchFamily="18" charset="0"/>
            </a:endParaRPr>
          </a:p>
          <a:p>
            <a:pPr algn="just"/>
            <a:r>
              <a:rPr lang="vi-VN" sz="2800" dirty="0">
                <a:solidFill>
                  <a:prstClr val="black"/>
                </a:solidFill>
                <a:latin typeface="Times New Roman" panose="02020603050405020304" pitchFamily="18" charset="0"/>
                <a:cs typeface="Times New Roman" panose="02020603050405020304" pitchFamily="18" charset="0"/>
              </a:rPr>
              <a:t>Nếu có, hãy chia sẻ vể điều đó.</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035886" y="5411859"/>
            <a:ext cx="876300" cy="74136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2077">
            <a:off x="6062983" y="764266"/>
            <a:ext cx="5770873" cy="5294385"/>
          </a:xfrm>
          <a:prstGeom prst="rect">
            <a:avLst/>
          </a:prstGeom>
          <a:scene3d>
            <a:camera prst="orthographicFront"/>
            <a:lightRig rig="threePt" dir="t"/>
          </a:scene3d>
          <a:sp3d>
            <a:bevelT w="101600" prst="riblet"/>
          </a:sp3d>
        </p:spPr>
      </p:pic>
      <p:pic>
        <p:nvPicPr>
          <p:cNvPr id="38" name="图片 24"/>
          <p:cNvPicPr>
            <a:picLocks noChangeAspect="1" noChangeArrowheads="1"/>
          </p:cNvPicPr>
          <p:nvPr>
            <p:ph type="pic" idx="2"/>
          </p:nvPr>
        </p:nvPicPr>
        <p:blipFill>
          <a:blip r:embed="rId4" cstate="print">
            <a:extLst>
              <a:ext uri="{28A0092B-C50C-407E-A947-70E740481C1C}">
                <a14:useLocalDpi xmlns:a14="http://schemas.microsoft.com/office/drawing/2010/main" val="0"/>
              </a:ext>
            </a:extLst>
          </a:blip>
          <a:srcRect/>
          <a:stretch>
            <a:fillRect/>
          </a:stretch>
        </p:blipFill>
        <p:spPr bwMode="auto">
          <a:xfrm>
            <a:off x="6975475" y="1573530"/>
            <a:ext cx="3945890" cy="346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ransition spd="slow" advTm="231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ốn Sách Trang Đọc - Miễn Phí vector hình ảnh trên Pixab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05" y="-38735"/>
            <a:ext cx="11243145" cy="66631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1991995" y="2038212"/>
            <a:ext cx="3532463"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anose="02020603050405020304" pitchFamily="18" charset="0"/>
                <a:ea typeface="Helvetica Neue"/>
                <a:cs typeface="Times New Roman" panose="02020603050405020304" pitchFamily="18" charset="0"/>
              </a:rPr>
              <a:t>Bài</a:t>
            </a:r>
            <a:r>
              <a:rPr lang="en-US" altLang="en-US" sz="4000" b="1" dirty="0" smtClean="0">
                <a:solidFill>
                  <a:srgbClr val="0000FF"/>
                </a:solidFill>
                <a:latin typeface="Times New Roman" panose="02020603050405020304" pitchFamily="18" charset="0"/>
                <a:ea typeface="Helvetica Neue"/>
                <a:cs typeface="Times New Roman" panose="02020603050405020304" pitchFamily="18" charset="0"/>
              </a:rPr>
              <a:t> 3:</a:t>
            </a:r>
            <a:r>
              <a:rPr lang="en-US" altLang="en-US" sz="4000" b="1" dirty="0" smtClean="0">
                <a:solidFill>
                  <a:srgbClr val="FF0000"/>
                </a:solidFill>
                <a:latin typeface="Times New Roman" panose="02020603050405020304" pitchFamily="18" charset="0"/>
                <a:ea typeface="Helvetica Neue"/>
                <a:cs typeface="Times New Roman" panose="02020603050405020304" pitchFamily="18" charset="0"/>
              </a:rPr>
              <a:t> </a:t>
            </a:r>
            <a:endParaRPr lang="en-US" altLang="en-US" sz="4000" b="1" dirty="0" smtClean="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4000" b="1" dirty="0" smtClean="0">
                <a:solidFill>
                  <a:srgbClr val="FF0000"/>
                </a:solidFill>
                <a:latin typeface="Times New Roman" panose="02020603050405020304" pitchFamily="18" charset="0"/>
                <a:ea typeface="Helvetica Neue"/>
                <a:cs typeface="Times New Roman" panose="02020603050405020304" pitchFamily="18" charset="0"/>
              </a:rPr>
              <a:t>SIÊNG NĂNG, KIÊN TRÌ</a:t>
            </a:r>
            <a:endParaRPr lang="en-US" altLang="en-US" sz="4000" b="1" dirty="0" smtClean="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endParaRPr lang="en-SG" alt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6001195" y="1617279"/>
            <a:ext cx="4718344" cy="3897376"/>
            <a:chOff x="5933250" y="1689034"/>
            <a:chExt cx="4718344" cy="3897376"/>
          </a:xfrm>
        </p:grpSpPr>
        <p:pic>
          <p:nvPicPr>
            <p:cNvPr id="15" name="Google Shape;125;p5"/>
            <p:cNvPicPr preferRelativeResize="0"/>
            <p:nvPr/>
          </p:nvPicPr>
          <p:blipFill rotWithShape="1">
            <a:blip r:embed="rId2"/>
            <a:srcRect/>
            <a:stretch>
              <a:fillRect/>
            </a:stretch>
          </p:blipFill>
          <p:spPr>
            <a:xfrm>
              <a:off x="5933250" y="1689034"/>
              <a:ext cx="4718344" cy="3897376"/>
            </a:xfrm>
            <a:prstGeom prst="rect">
              <a:avLst/>
            </a:prstGeom>
            <a:noFill/>
            <a:ln>
              <a:noFill/>
            </a:ln>
          </p:spPr>
        </p:pic>
        <p:sp>
          <p:nvSpPr>
            <p:cNvPr id="16" name="文本框 6"/>
            <p:cNvSpPr txBox="1"/>
            <p:nvPr/>
          </p:nvSpPr>
          <p:spPr>
            <a:xfrm>
              <a:off x="6245141" y="3331596"/>
              <a:ext cx="4233707" cy="1322070"/>
            </a:xfrm>
            <a:prstGeom prst="rect">
              <a:avLst/>
            </a:prstGeom>
            <a:noFill/>
          </p:spPr>
          <p:txBody>
            <a:bodyPr wrap="square" rtlCol="0">
              <a:spAutoFit/>
            </a:bodyPr>
            <a:lstStyle/>
            <a:p>
              <a:pPr algn="ctr"/>
              <a:r>
                <a:rPr lang="en-US" altLang="zh-CN" sz="4000" b="1" dirty="0" smtClean="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rPr>
                <a:t>IV/ </a:t>
              </a:r>
              <a:endParaRPr lang="en-US" altLang="zh-CN" sz="4000" b="1" dirty="0" smtClean="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endParaRPr>
            </a:p>
            <a:p>
              <a:pPr algn="ctr"/>
              <a:r>
                <a:rPr lang="en-US" altLang="zh-CN" sz="4000" b="1" dirty="0" smtClean="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rPr>
                <a:t>VẬN DỤNG</a:t>
              </a:r>
              <a:endParaRPr lang="zh-CN" altLang="en-US" sz="4000" b="1" dirty="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p="http://schemas.openxmlformats.org/presentationml/2006/main">
  <p:tag name="GENSWF_SLIDE_TITLE" val="Tên bài"/>
  <p:tag name="ISPRING_SLIDE_INDENT_LEVEL" val="0"/>
  <p:tag name="ISPRING_PRESENTER_ID" val="{C2888B76-A251-4C62-904B-D2132BF9B8EA}"/>
  <p:tag name="ISPRING_CUSTOM_TIMING_USED" val="0"/>
</p:tagLst>
</file>

<file path=ppt/tags/tag2.xml><?xml version="1.0" encoding="utf-8"?>
<p:tagLst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p="http://schemas.openxmlformats.org/presentationml/2006/main">
  <p:tag name="ISPRING_CUSTOM_TIMING_USED" val="1"/>
  <p:tag name="GENSWF_SLIDE_TITLE" val="Ghi nhớ 2"/>
  <p:tag name="ISPRING_SLIDE_INDENT_LEVEL" val="0"/>
  <p:tag name="GENSWF_ADVANCE_TIME" val="23.137"/>
  <p:tag name="TIMING" val="|5.439|6.793"/>
  <p:tag name="ISPRING_SLIDE_ID_2" val="{078450B1-E99E-4175-AB53-2AB720AB2C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3169</Words>
  <Application>WPS Presentation</Application>
  <PresentationFormat>Widescreen</PresentationFormat>
  <Paragraphs>149</Paragraphs>
  <Slides>13</Slides>
  <Notes>3</Notes>
  <HiddenSlides>0</HiddenSlides>
  <MMClips>3</MMClips>
  <ScaleCrop>false</ScaleCrop>
  <HeadingPairs>
    <vt:vector size="6" baseType="variant">
      <vt:variant>
        <vt:lpstr>已用的字体</vt:lpstr>
      </vt:variant>
      <vt:variant>
        <vt:i4>32</vt:i4>
      </vt:variant>
      <vt:variant>
        <vt:lpstr>主题</vt:lpstr>
      </vt:variant>
      <vt:variant>
        <vt:i4>7</vt:i4>
      </vt:variant>
      <vt:variant>
        <vt:lpstr>幻灯片标题</vt:lpstr>
      </vt:variant>
      <vt:variant>
        <vt:i4>13</vt:i4>
      </vt:variant>
    </vt:vector>
  </HeadingPairs>
  <TitlesOfParts>
    <vt:vector size="52" baseType="lpstr">
      <vt:lpstr>Arial</vt:lpstr>
      <vt:lpstr>SimSun</vt:lpstr>
      <vt:lpstr>Wingdings</vt:lpstr>
      <vt:lpstr>Calibri</vt:lpstr>
      <vt:lpstr>Arial</vt:lpstr>
      <vt:lpstr>Calibri Light</vt:lpstr>
      <vt:lpstr>Microsoft YaHei</vt:lpstr>
      <vt:lpstr>Calibri</vt:lpstr>
      <vt:lpstr>Times New Roman</vt:lpstr>
      <vt:lpstr>.VnCentury Schoolbook</vt:lpstr>
      <vt:lpstr>Wingdings 3</vt:lpstr>
      <vt:lpstr>Trebuchet MS</vt:lpstr>
      <vt:lpstr>Trebuchet MS</vt:lpstr>
      <vt:lpstr>#9Slide03 Aturdida</vt:lpstr>
      <vt:lpstr>#9Slide03 Arima Madurai Black</vt:lpstr>
      <vt:lpstr>SVN-Vanilla Daisy Pro</vt:lpstr>
      <vt:lpstr>Segoe Print</vt:lpstr>
      <vt:lpstr>Cambria</vt:lpstr>
      <vt:lpstr>Arial Unicode MS</vt:lpstr>
      <vt:lpstr>Verdana</vt:lpstr>
      <vt:lpstr>Arial Unicode MS</vt:lpstr>
      <vt:lpstr>Jua</vt:lpstr>
      <vt:lpstr>Courier New</vt:lpstr>
      <vt:lpstr>DengXian</vt:lpstr>
      <vt:lpstr>#9Slide07 Marbelia Regular</vt:lpstr>
      <vt:lpstr>SVN-Very Berry</vt:lpstr>
      <vt:lpstr>#9Slide05 Brannboll Ny</vt:lpstr>
      <vt:lpstr>Helvetica Neue</vt:lpstr>
      <vt:lpstr>Symbol</vt:lpstr>
      <vt:lpstr>华康海报体W12</vt:lpstr>
      <vt:lpstr>#9Slide05 Fourth</vt:lpstr>
      <vt:lpstr>Segoe UI Symbol</vt:lpstr>
      <vt:lpstr>Office Theme</vt:lpstr>
      <vt:lpstr>6_Office Theme</vt:lpstr>
      <vt:lpstr>1_Office Theme</vt:lpstr>
      <vt:lpstr>3_Office Theme</vt:lpstr>
      <vt:lpstr>4_Office Theme</vt:lpstr>
      <vt:lpstr>5_Office Theme</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3: SIÊNG NĂNG, KIÊN TRÌ</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LAPTOP ASUS</cp:lastModifiedBy>
  <cp:revision>281</cp:revision>
  <dcterms:created xsi:type="dcterms:W3CDTF">2021-06-28T15:32:00Z</dcterms:created>
  <dcterms:modified xsi:type="dcterms:W3CDTF">2022-09-06T10:08:19Z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